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67" r:id="rId6"/>
    <p:sldId id="263" r:id="rId7"/>
    <p:sldId id="265" r:id="rId8"/>
    <p:sldId id="262" r:id="rId9"/>
    <p:sldId id="266" r:id="rId10"/>
    <p:sldId id="259" r:id="rId11"/>
    <p:sldId id="258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4E0C5F-42F0-4869-8538-4F42DA5C1465}" v="5" dt="2021-04-28T11:43:01.243"/>
    <p1510:client id="{2F8ADC8F-E285-46DE-80D7-3093216890BC}" v="352" dt="2021-04-28T11:56:43.123"/>
    <p1510:client id="{7A9CFAB2-64CA-4A3A-B9C2-B29B504EA888}" v="175" dt="2021-05-10T09:10:26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9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ette Helgesson" userId="S::anette.helgesson@bollnas.se::eab9a0be-ab22-4d69-aa9f-82f5c57a981c" providerId="AD" clId="Web-{1F4E0C5F-42F0-4869-8538-4F42DA5C1465}"/>
    <pc:docChg chg="addSld delSld modSld">
      <pc:chgData name="Anette Helgesson" userId="S::anette.helgesson@bollnas.se::eab9a0be-ab22-4d69-aa9f-82f5c57a981c" providerId="AD" clId="Web-{1F4E0C5F-42F0-4869-8538-4F42DA5C1465}" dt="2021-04-28T11:42:49.555" v="2" actId="20577"/>
      <pc:docMkLst>
        <pc:docMk/>
      </pc:docMkLst>
      <pc:sldChg chg="del">
        <pc:chgData name="Anette Helgesson" userId="S::anette.helgesson@bollnas.se::eab9a0be-ab22-4d69-aa9f-82f5c57a981c" providerId="AD" clId="Web-{1F4E0C5F-42F0-4869-8538-4F42DA5C1465}" dt="2021-04-28T11:42:44.930" v="1"/>
        <pc:sldMkLst>
          <pc:docMk/>
          <pc:sldMk cId="3194377694" sldId="256"/>
        </pc:sldMkLst>
      </pc:sldChg>
      <pc:sldChg chg="modSp add">
        <pc:chgData name="Anette Helgesson" userId="S::anette.helgesson@bollnas.se::eab9a0be-ab22-4d69-aa9f-82f5c57a981c" providerId="AD" clId="Web-{1F4E0C5F-42F0-4869-8538-4F42DA5C1465}" dt="2021-04-28T11:42:49.555" v="2" actId="20577"/>
        <pc:sldMkLst>
          <pc:docMk/>
          <pc:sldMk cId="552595668" sldId="257"/>
        </pc:sldMkLst>
        <pc:spChg chg="mod">
          <ac:chgData name="Anette Helgesson" userId="S::anette.helgesson@bollnas.se::eab9a0be-ab22-4d69-aa9f-82f5c57a981c" providerId="AD" clId="Web-{1F4E0C5F-42F0-4869-8538-4F42DA5C1465}" dt="2021-04-28T11:42:49.555" v="2" actId="20577"/>
          <ac:spMkLst>
            <pc:docMk/>
            <pc:sldMk cId="552595668" sldId="257"/>
            <ac:spMk id="3" creationId="{00000000-0000-0000-0000-000000000000}"/>
          </ac:spMkLst>
        </pc:spChg>
      </pc:sldChg>
    </pc:docChg>
  </pc:docChgLst>
  <pc:docChgLst>
    <pc:chgData name="Anette Helgesson" userId="S::anette.helgesson@bollnas.se::eab9a0be-ab22-4d69-aa9f-82f5c57a981c" providerId="AD" clId="Web-{2F8ADC8F-E285-46DE-80D7-3093216890BC}"/>
    <pc:docChg chg="addSld delSld modSld sldOrd">
      <pc:chgData name="Anette Helgesson" userId="S::anette.helgesson@bollnas.se::eab9a0be-ab22-4d69-aa9f-82f5c57a981c" providerId="AD" clId="Web-{2F8ADC8F-E285-46DE-80D7-3093216890BC}" dt="2021-04-28T11:56:43.123" v="192"/>
      <pc:docMkLst>
        <pc:docMk/>
      </pc:docMkLst>
      <pc:sldChg chg="delSp modSp">
        <pc:chgData name="Anette Helgesson" userId="S::anette.helgesson@bollnas.se::eab9a0be-ab22-4d69-aa9f-82f5c57a981c" providerId="AD" clId="Web-{2F8ADC8F-E285-46DE-80D7-3093216890BC}" dt="2021-04-28T11:48:17.234" v="76" actId="20577"/>
        <pc:sldMkLst>
          <pc:docMk/>
          <pc:sldMk cId="552595668" sldId="257"/>
        </pc:sldMkLst>
        <pc:spChg chg="mod">
          <ac:chgData name="Anette Helgesson" userId="S::anette.helgesson@bollnas.se::eab9a0be-ab22-4d69-aa9f-82f5c57a981c" providerId="AD" clId="Web-{2F8ADC8F-E285-46DE-80D7-3093216890BC}" dt="2021-04-28T11:48:17.234" v="76" actId="20577"/>
          <ac:spMkLst>
            <pc:docMk/>
            <pc:sldMk cId="552595668" sldId="257"/>
            <ac:spMk id="2" creationId="{00000000-0000-0000-0000-000000000000}"/>
          </ac:spMkLst>
        </pc:spChg>
        <pc:spChg chg="del">
          <ac:chgData name="Anette Helgesson" userId="S::anette.helgesson@bollnas.se::eab9a0be-ab22-4d69-aa9f-82f5c57a981c" providerId="AD" clId="Web-{2F8ADC8F-E285-46DE-80D7-3093216890BC}" dt="2021-04-28T11:43:53.649" v="0"/>
          <ac:spMkLst>
            <pc:docMk/>
            <pc:sldMk cId="552595668" sldId="257"/>
            <ac:spMk id="3" creationId="{00000000-0000-0000-0000-000000000000}"/>
          </ac:spMkLst>
        </pc:spChg>
      </pc:sldChg>
      <pc:sldChg chg="add">
        <pc:chgData name="Anette Helgesson" userId="S::anette.helgesson@bollnas.se::eab9a0be-ab22-4d69-aa9f-82f5c57a981c" providerId="AD" clId="Web-{2F8ADC8F-E285-46DE-80D7-3093216890BC}" dt="2021-04-28T11:43:56.774" v="1"/>
        <pc:sldMkLst>
          <pc:docMk/>
          <pc:sldMk cId="734105794" sldId="258"/>
        </pc:sldMkLst>
      </pc:sldChg>
      <pc:sldChg chg="addSp delSp modSp add mod setBg setClrOvrMap">
        <pc:chgData name="Anette Helgesson" userId="S::anette.helgesson@bollnas.se::eab9a0be-ab22-4d69-aa9f-82f5c57a981c" providerId="AD" clId="Web-{2F8ADC8F-E285-46DE-80D7-3093216890BC}" dt="2021-04-28T11:54:17.650" v="146" actId="1076"/>
        <pc:sldMkLst>
          <pc:docMk/>
          <pc:sldMk cId="3742556510" sldId="259"/>
        </pc:sldMkLst>
        <pc:spChg chg="mod">
          <ac:chgData name="Anette Helgesson" userId="S::anette.helgesson@bollnas.se::eab9a0be-ab22-4d69-aa9f-82f5c57a981c" providerId="AD" clId="Web-{2F8ADC8F-E285-46DE-80D7-3093216890BC}" dt="2021-04-28T11:52:28.881" v="104"/>
          <ac:spMkLst>
            <pc:docMk/>
            <pc:sldMk cId="3742556510" sldId="259"/>
            <ac:spMk id="2" creationId="{A3683178-8400-4C6A-B3AE-BBD6C7783098}"/>
          </ac:spMkLst>
        </pc:spChg>
        <pc:spChg chg="add mod">
          <ac:chgData name="Anette Helgesson" userId="S::anette.helgesson@bollnas.se::eab9a0be-ab22-4d69-aa9f-82f5c57a981c" providerId="AD" clId="Web-{2F8ADC8F-E285-46DE-80D7-3093216890BC}" dt="2021-04-28T11:52:28.881" v="104"/>
          <ac:spMkLst>
            <pc:docMk/>
            <pc:sldMk cId="3742556510" sldId="259"/>
            <ac:spMk id="3" creationId="{DEFBFEA1-5B3E-4D74-84FE-F8E26A9A79EB}"/>
          </ac:spMkLst>
        </pc:spChg>
        <pc:spChg chg="add del mod">
          <ac:chgData name="Anette Helgesson" userId="S::anette.helgesson@bollnas.se::eab9a0be-ab22-4d69-aa9f-82f5c57a981c" providerId="AD" clId="Web-{2F8ADC8F-E285-46DE-80D7-3093216890BC}" dt="2021-04-28T11:53:16.742" v="119"/>
          <ac:spMkLst>
            <pc:docMk/>
            <pc:sldMk cId="3742556510" sldId="259"/>
            <ac:spMk id="6" creationId="{31DC3889-BBB6-41EB-BDEE-A8587B9C9549}"/>
          </ac:spMkLst>
        </pc:spChg>
        <pc:spChg chg="add">
          <ac:chgData name="Anette Helgesson" userId="S::anette.helgesson@bollnas.se::eab9a0be-ab22-4d69-aa9f-82f5c57a981c" providerId="AD" clId="Web-{2F8ADC8F-E285-46DE-80D7-3093216890BC}" dt="2021-04-28T11:52:28.881" v="104"/>
          <ac:spMkLst>
            <pc:docMk/>
            <pc:sldMk cId="3742556510" sldId="259"/>
            <ac:spMk id="7" creationId="{C62225A2-D3F0-45D1-9C47-B10375316553}"/>
          </ac:spMkLst>
        </pc:spChg>
        <pc:spChg chg="add">
          <ac:chgData name="Anette Helgesson" userId="S::anette.helgesson@bollnas.se::eab9a0be-ab22-4d69-aa9f-82f5c57a981c" providerId="AD" clId="Web-{2F8ADC8F-E285-46DE-80D7-3093216890BC}" dt="2021-04-28T11:52:28.881" v="104"/>
          <ac:spMkLst>
            <pc:docMk/>
            <pc:sldMk cId="3742556510" sldId="259"/>
            <ac:spMk id="8" creationId="{1B9FBFA8-6AF4-4091-9C8B-DEC6D89338F0}"/>
          </ac:spMkLst>
        </pc:spChg>
        <pc:spChg chg="add mod">
          <ac:chgData name="Anette Helgesson" userId="S::anette.helgesson@bollnas.se::eab9a0be-ab22-4d69-aa9f-82f5c57a981c" providerId="AD" clId="Web-{2F8ADC8F-E285-46DE-80D7-3093216890BC}" dt="2021-04-28T11:54:17.650" v="146" actId="1076"/>
          <ac:spMkLst>
            <pc:docMk/>
            <pc:sldMk cId="3742556510" sldId="259"/>
            <ac:spMk id="9" creationId="{E651832A-6326-4D96-852B-BEA2C8A9B5E3}"/>
          </ac:spMkLst>
        </pc:spChg>
        <pc:spChg chg="add del">
          <ac:chgData name="Anette Helgesson" userId="S::anette.helgesson@bollnas.se::eab9a0be-ab22-4d69-aa9f-82f5c57a981c" providerId="AD" clId="Web-{2F8ADC8F-E285-46DE-80D7-3093216890BC}" dt="2021-04-28T11:52:28.866" v="103"/>
          <ac:spMkLst>
            <pc:docMk/>
            <pc:sldMk cId="3742556510" sldId="259"/>
            <ac:spMk id="10" creationId="{AAAE94E3-A7DB-4868-B1E3-E49703488BBC}"/>
          </ac:spMkLst>
        </pc:spChg>
        <pc:spChg chg="add del">
          <ac:chgData name="Anette Helgesson" userId="S::anette.helgesson@bollnas.se::eab9a0be-ab22-4d69-aa9f-82f5c57a981c" providerId="AD" clId="Web-{2F8ADC8F-E285-46DE-80D7-3093216890BC}" dt="2021-04-28T11:52:28.866" v="103"/>
          <ac:spMkLst>
            <pc:docMk/>
            <pc:sldMk cId="3742556510" sldId="259"/>
            <ac:spMk id="16" creationId="{3873B707-463F-40B0-8227-E8CC6C67EB25}"/>
          </ac:spMkLst>
        </pc:spChg>
        <pc:spChg chg="add del">
          <ac:chgData name="Anette Helgesson" userId="S::anette.helgesson@bollnas.se::eab9a0be-ab22-4d69-aa9f-82f5c57a981c" providerId="AD" clId="Web-{2F8ADC8F-E285-46DE-80D7-3093216890BC}" dt="2021-04-28T11:52:28.866" v="103"/>
          <ac:spMkLst>
            <pc:docMk/>
            <pc:sldMk cId="3742556510" sldId="259"/>
            <ac:spMk id="18" creationId="{C13237C8-E62C-4F0D-A318-BD6FB6C2D138}"/>
          </ac:spMkLst>
        </pc:spChg>
        <pc:spChg chg="add del">
          <ac:chgData name="Anette Helgesson" userId="S::anette.helgesson@bollnas.se::eab9a0be-ab22-4d69-aa9f-82f5c57a981c" providerId="AD" clId="Web-{2F8ADC8F-E285-46DE-80D7-3093216890BC}" dt="2021-04-28T11:52:28.866" v="103"/>
          <ac:spMkLst>
            <pc:docMk/>
            <pc:sldMk cId="3742556510" sldId="259"/>
            <ac:spMk id="20" creationId="{19C9EAEA-39D0-4B0E-A0EB-51E7B26740B1}"/>
          </ac:spMkLst>
        </pc:spChg>
        <pc:spChg chg="add del">
          <ac:chgData name="Anette Helgesson" userId="S::anette.helgesson@bollnas.se::eab9a0be-ab22-4d69-aa9f-82f5c57a981c" providerId="AD" clId="Web-{2F8ADC8F-E285-46DE-80D7-3093216890BC}" dt="2021-04-28T11:52:28.866" v="103"/>
          <ac:spMkLst>
            <pc:docMk/>
            <pc:sldMk cId="3742556510" sldId="259"/>
            <ac:spMk id="22" creationId="{8CB5D2D7-DF65-4E86-BFBA-FFB9B5ACEB64}"/>
          </ac:spMkLst>
        </pc:spChg>
        <pc:grpChg chg="add del">
          <ac:chgData name="Anette Helgesson" userId="S::anette.helgesson@bollnas.se::eab9a0be-ab22-4d69-aa9f-82f5c57a981c" providerId="AD" clId="Web-{2F8ADC8F-E285-46DE-80D7-3093216890BC}" dt="2021-04-28T11:52:28.866" v="103"/>
          <ac:grpSpMkLst>
            <pc:docMk/>
            <pc:sldMk cId="3742556510" sldId="259"/>
            <ac:grpSpMk id="12" creationId="{1DE889C7-FAD6-4397-98E2-05D503484459}"/>
          </ac:grpSpMkLst>
        </pc:grpChg>
        <pc:picChg chg="mod ord">
          <ac:chgData name="Anette Helgesson" userId="S::anette.helgesson@bollnas.se::eab9a0be-ab22-4d69-aa9f-82f5c57a981c" providerId="AD" clId="Web-{2F8ADC8F-E285-46DE-80D7-3093216890BC}" dt="2021-04-28T11:54:08.212" v="145" actId="1076"/>
          <ac:picMkLst>
            <pc:docMk/>
            <pc:sldMk cId="3742556510" sldId="259"/>
            <ac:picMk id="4" creationId="{75CCA21D-F3C5-4A13-9CD3-7CF283BC6312}"/>
          </ac:picMkLst>
        </pc:picChg>
        <pc:picChg chg="add mod">
          <ac:chgData name="Anette Helgesson" userId="S::anette.helgesson@bollnas.se::eab9a0be-ab22-4d69-aa9f-82f5c57a981c" providerId="AD" clId="Web-{2F8ADC8F-E285-46DE-80D7-3093216890BC}" dt="2021-04-28T11:54:00.524" v="143" actId="1076"/>
          <ac:picMkLst>
            <pc:docMk/>
            <pc:sldMk cId="3742556510" sldId="259"/>
            <ac:picMk id="5" creationId="{CDB623FD-010D-4A42-9403-3EC1CEF395F2}"/>
          </ac:picMkLst>
        </pc:picChg>
      </pc:sldChg>
      <pc:sldChg chg="modSp add del">
        <pc:chgData name="Anette Helgesson" userId="S::anette.helgesson@bollnas.se::eab9a0be-ab22-4d69-aa9f-82f5c57a981c" providerId="AD" clId="Web-{2F8ADC8F-E285-46DE-80D7-3093216890BC}" dt="2021-04-28T11:51:47.849" v="99"/>
        <pc:sldMkLst>
          <pc:docMk/>
          <pc:sldMk cId="1494907456" sldId="260"/>
        </pc:sldMkLst>
        <pc:spChg chg="mod">
          <ac:chgData name="Anette Helgesson" userId="S::anette.helgesson@bollnas.se::eab9a0be-ab22-4d69-aa9f-82f5c57a981c" providerId="AD" clId="Web-{2F8ADC8F-E285-46DE-80D7-3093216890BC}" dt="2021-04-28T11:51:12.067" v="91" actId="20577"/>
          <ac:spMkLst>
            <pc:docMk/>
            <pc:sldMk cId="1494907456" sldId="260"/>
            <ac:spMk id="5" creationId="{04DA4387-2105-4F2E-9459-731E4D04E44E}"/>
          </ac:spMkLst>
        </pc:spChg>
      </pc:sldChg>
      <pc:sldChg chg="add del">
        <pc:chgData name="Anette Helgesson" userId="S::anette.helgesson@bollnas.se::eab9a0be-ab22-4d69-aa9f-82f5c57a981c" providerId="AD" clId="Web-{2F8ADC8F-E285-46DE-80D7-3093216890BC}" dt="2021-04-28T11:47:20.233" v="25"/>
        <pc:sldMkLst>
          <pc:docMk/>
          <pc:sldMk cId="2880264586" sldId="261"/>
        </pc:sldMkLst>
      </pc:sldChg>
      <pc:sldChg chg="modSp add">
        <pc:chgData name="Anette Helgesson" userId="S::anette.helgesson@bollnas.se::eab9a0be-ab22-4d69-aa9f-82f5c57a981c" providerId="AD" clId="Web-{2F8ADC8F-E285-46DE-80D7-3093216890BC}" dt="2021-04-28T11:47:13.764" v="24" actId="20577"/>
        <pc:sldMkLst>
          <pc:docMk/>
          <pc:sldMk cId="2191757847" sldId="262"/>
        </pc:sldMkLst>
        <pc:spChg chg="mod">
          <ac:chgData name="Anette Helgesson" userId="S::anette.helgesson@bollnas.se::eab9a0be-ab22-4d69-aa9f-82f5c57a981c" providerId="AD" clId="Web-{2F8ADC8F-E285-46DE-80D7-3093216890BC}" dt="2021-04-28T11:47:13.764" v="24" actId="20577"/>
          <ac:spMkLst>
            <pc:docMk/>
            <pc:sldMk cId="2191757847" sldId="262"/>
            <ac:spMk id="3" creationId="{03E93802-A62F-4305-9B0F-724F2791A602}"/>
          </ac:spMkLst>
        </pc:spChg>
      </pc:sldChg>
      <pc:sldChg chg="add ord">
        <pc:chgData name="Anette Helgesson" userId="S::anette.helgesson@bollnas.se::eab9a0be-ab22-4d69-aa9f-82f5c57a981c" providerId="AD" clId="Web-{2F8ADC8F-E285-46DE-80D7-3093216890BC}" dt="2021-04-28T11:54:45.698" v="148"/>
        <pc:sldMkLst>
          <pc:docMk/>
          <pc:sldMk cId="2442609036" sldId="263"/>
        </pc:sldMkLst>
      </pc:sldChg>
      <pc:sldChg chg="add del">
        <pc:chgData name="Anette Helgesson" userId="S::anette.helgesson@bollnas.se::eab9a0be-ab22-4d69-aa9f-82f5c57a981c" providerId="AD" clId="Web-{2F8ADC8F-E285-46DE-80D7-3093216890BC}" dt="2021-04-28T11:54:40.854" v="147"/>
        <pc:sldMkLst>
          <pc:docMk/>
          <pc:sldMk cId="2618485298" sldId="264"/>
        </pc:sldMkLst>
      </pc:sldChg>
      <pc:sldChg chg="add">
        <pc:chgData name="Anette Helgesson" userId="S::anette.helgesson@bollnas.se::eab9a0be-ab22-4d69-aa9f-82f5c57a981c" providerId="AD" clId="Web-{2F8ADC8F-E285-46DE-80D7-3093216890BC}" dt="2021-04-28T11:43:57.212" v="8"/>
        <pc:sldMkLst>
          <pc:docMk/>
          <pc:sldMk cId="555174449" sldId="265"/>
        </pc:sldMkLst>
      </pc:sldChg>
      <pc:sldChg chg="addSp delSp modSp add mod ord setBg setClrOvrMap">
        <pc:chgData name="Anette Helgesson" userId="S::anette.helgesson@bollnas.se::eab9a0be-ab22-4d69-aa9f-82f5c57a981c" providerId="AD" clId="Web-{2F8ADC8F-E285-46DE-80D7-3093216890BC}" dt="2021-04-28T11:56:43.123" v="192"/>
        <pc:sldMkLst>
          <pc:docMk/>
          <pc:sldMk cId="760766603" sldId="266"/>
        </pc:sldMkLst>
        <pc:spChg chg="mod">
          <ac:chgData name="Anette Helgesson" userId="S::anette.helgesson@bollnas.se::eab9a0be-ab22-4d69-aa9f-82f5c57a981c" providerId="AD" clId="Web-{2F8ADC8F-E285-46DE-80D7-3093216890BC}" dt="2021-04-28T11:55:09.792" v="149"/>
          <ac:spMkLst>
            <pc:docMk/>
            <pc:sldMk cId="760766603" sldId="266"/>
            <ac:spMk id="2" creationId="{B219E396-DA9F-4E7C-9320-BE84780AE220}"/>
          </ac:spMkLst>
        </pc:spChg>
        <pc:spChg chg="mod">
          <ac:chgData name="Anette Helgesson" userId="S::anette.helgesson@bollnas.se::eab9a0be-ab22-4d69-aa9f-82f5c57a981c" providerId="AD" clId="Web-{2F8ADC8F-E285-46DE-80D7-3093216890BC}" dt="2021-04-28T11:56:03.012" v="191" actId="20577"/>
          <ac:spMkLst>
            <pc:docMk/>
            <pc:sldMk cId="760766603" sldId="266"/>
            <ac:spMk id="6" creationId="{83484078-D673-43F8-A2E6-F0E7E86F99C1}"/>
          </ac:spMkLst>
        </pc:spChg>
        <pc:spChg chg="del">
          <ac:chgData name="Anette Helgesson" userId="S::anette.helgesson@bollnas.se::eab9a0be-ab22-4d69-aa9f-82f5c57a981c" providerId="AD" clId="Web-{2F8ADC8F-E285-46DE-80D7-3093216890BC}" dt="2021-04-28T11:55:09.792" v="149"/>
          <ac:spMkLst>
            <pc:docMk/>
            <pc:sldMk cId="760766603" sldId="266"/>
            <ac:spMk id="27" creationId="{D35A4DB5-E912-414A-87AD-5E4EE822C389}"/>
          </ac:spMkLst>
        </pc:spChg>
        <pc:spChg chg="del">
          <ac:chgData name="Anette Helgesson" userId="S::anette.helgesson@bollnas.se::eab9a0be-ab22-4d69-aa9f-82f5c57a981c" providerId="AD" clId="Web-{2F8ADC8F-E285-46DE-80D7-3093216890BC}" dt="2021-04-28T11:55:09.792" v="149"/>
          <ac:spMkLst>
            <pc:docMk/>
            <pc:sldMk cId="760766603" sldId="266"/>
            <ac:spMk id="29" creationId="{93958AAE-9A35-4269-9827-755CAE53AF28}"/>
          </ac:spMkLst>
        </pc:spChg>
        <pc:spChg chg="add">
          <ac:chgData name="Anette Helgesson" userId="S::anette.helgesson@bollnas.se::eab9a0be-ab22-4d69-aa9f-82f5c57a981c" providerId="AD" clId="Web-{2F8ADC8F-E285-46DE-80D7-3093216890BC}" dt="2021-04-28T11:55:09.792" v="149"/>
          <ac:spMkLst>
            <pc:docMk/>
            <pc:sldMk cId="760766603" sldId="266"/>
            <ac:spMk id="34" creationId="{4F74D28C-3268-4E35-8EE1-D92CB4A85A7D}"/>
          </ac:spMkLst>
        </pc:spChg>
        <pc:spChg chg="add">
          <ac:chgData name="Anette Helgesson" userId="S::anette.helgesson@bollnas.se::eab9a0be-ab22-4d69-aa9f-82f5c57a981c" providerId="AD" clId="Web-{2F8ADC8F-E285-46DE-80D7-3093216890BC}" dt="2021-04-28T11:55:09.792" v="149"/>
          <ac:spMkLst>
            <pc:docMk/>
            <pc:sldMk cId="760766603" sldId="266"/>
            <ac:spMk id="36" creationId="{58D44E42-C462-4105-BC86-FE75B4E3C4AF}"/>
          </ac:spMkLst>
        </pc:spChg>
        <pc:picChg chg="mod">
          <ac:chgData name="Anette Helgesson" userId="S::anette.helgesson@bollnas.se::eab9a0be-ab22-4d69-aa9f-82f5c57a981c" providerId="AD" clId="Web-{2F8ADC8F-E285-46DE-80D7-3093216890BC}" dt="2021-04-28T11:55:09.792" v="149"/>
          <ac:picMkLst>
            <pc:docMk/>
            <pc:sldMk cId="760766603" sldId="266"/>
            <ac:picMk id="4" creationId="{AAAD1FE7-E3C4-4D15-B415-BBBEE49FC328}"/>
          </ac:picMkLst>
        </pc:picChg>
      </pc:sldChg>
      <pc:sldChg chg="add">
        <pc:chgData name="Anette Helgesson" userId="S::anette.helgesson@bollnas.se::eab9a0be-ab22-4d69-aa9f-82f5c57a981c" providerId="AD" clId="Web-{2F8ADC8F-E285-46DE-80D7-3093216890BC}" dt="2021-04-28T11:43:57.602" v="10"/>
        <pc:sldMkLst>
          <pc:docMk/>
          <pc:sldMk cId="2610321776" sldId="267"/>
        </pc:sldMkLst>
      </pc:sldChg>
    </pc:docChg>
  </pc:docChgLst>
  <pc:docChgLst>
    <pc:chgData name="Anette Helgesson" userId="S::anette.helgesson@bollnas.se::eab9a0be-ab22-4d69-aa9f-82f5c57a981c" providerId="AD" clId="Web-{7A9CFAB2-64CA-4A3A-B9C2-B29B504EA888}"/>
    <pc:docChg chg="modSld">
      <pc:chgData name="Anette Helgesson" userId="S::anette.helgesson@bollnas.se::eab9a0be-ab22-4d69-aa9f-82f5c57a981c" providerId="AD" clId="Web-{7A9CFAB2-64CA-4A3A-B9C2-B29B504EA888}" dt="2021-05-10T09:10:26.629" v="132" actId="20577"/>
      <pc:docMkLst>
        <pc:docMk/>
      </pc:docMkLst>
      <pc:sldChg chg="modSp">
        <pc:chgData name="Anette Helgesson" userId="S::anette.helgesson@bollnas.se::eab9a0be-ab22-4d69-aa9f-82f5c57a981c" providerId="AD" clId="Web-{7A9CFAB2-64CA-4A3A-B9C2-B29B504EA888}" dt="2021-05-10T09:08:30.358" v="34" actId="20577"/>
        <pc:sldMkLst>
          <pc:docMk/>
          <pc:sldMk cId="734105794" sldId="258"/>
        </pc:sldMkLst>
        <pc:spChg chg="mod">
          <ac:chgData name="Anette Helgesson" userId="S::anette.helgesson@bollnas.se::eab9a0be-ab22-4d69-aa9f-82f5c57a981c" providerId="AD" clId="Web-{7A9CFAB2-64CA-4A3A-B9C2-B29B504EA888}" dt="2021-05-10T09:08:30.358" v="34" actId="20577"/>
          <ac:spMkLst>
            <pc:docMk/>
            <pc:sldMk cId="734105794" sldId="258"/>
            <ac:spMk id="3" creationId="{75951201-4284-4724-8D9D-E8E34AA93478}"/>
          </ac:spMkLst>
        </pc:spChg>
      </pc:sldChg>
      <pc:sldChg chg="modSp">
        <pc:chgData name="Anette Helgesson" userId="S::anette.helgesson@bollnas.se::eab9a0be-ab22-4d69-aa9f-82f5c57a981c" providerId="AD" clId="Web-{7A9CFAB2-64CA-4A3A-B9C2-B29B504EA888}" dt="2021-05-10T09:10:26.629" v="132" actId="20577"/>
        <pc:sldMkLst>
          <pc:docMk/>
          <pc:sldMk cId="555174449" sldId="265"/>
        </pc:sldMkLst>
        <pc:spChg chg="mod">
          <ac:chgData name="Anette Helgesson" userId="S::anette.helgesson@bollnas.se::eab9a0be-ab22-4d69-aa9f-82f5c57a981c" providerId="AD" clId="Web-{7A9CFAB2-64CA-4A3A-B9C2-B29B504EA888}" dt="2021-05-10T09:04:04.875" v="0" actId="20577"/>
          <ac:spMkLst>
            <pc:docMk/>
            <pc:sldMk cId="555174449" sldId="265"/>
            <ac:spMk id="2" creationId="{BC7FC9FC-44AB-4E3A-9C83-D4FCE338022D}"/>
          </ac:spMkLst>
        </pc:spChg>
        <pc:spChg chg="mod">
          <ac:chgData name="Anette Helgesson" userId="S::anette.helgesson@bollnas.se::eab9a0be-ab22-4d69-aa9f-82f5c57a981c" providerId="AD" clId="Web-{7A9CFAB2-64CA-4A3A-B9C2-B29B504EA888}" dt="2021-05-10T09:10:26.629" v="132" actId="20577"/>
          <ac:spMkLst>
            <pc:docMk/>
            <pc:sldMk cId="555174449" sldId="265"/>
            <ac:spMk id="4" creationId="{A43D8659-4D7B-4C26-9F9F-734EEF527DDC}"/>
          </ac:spMkLst>
        </pc:spChg>
      </pc:sldChg>
      <pc:sldChg chg="modSp">
        <pc:chgData name="Anette Helgesson" userId="S::anette.helgesson@bollnas.se::eab9a0be-ab22-4d69-aa9f-82f5c57a981c" providerId="AD" clId="Web-{7A9CFAB2-64CA-4A3A-B9C2-B29B504EA888}" dt="2021-05-10T09:08:05.450" v="27" actId="20577"/>
        <pc:sldMkLst>
          <pc:docMk/>
          <pc:sldMk cId="760766603" sldId="266"/>
        </pc:sldMkLst>
        <pc:spChg chg="mod">
          <ac:chgData name="Anette Helgesson" userId="S::anette.helgesson@bollnas.se::eab9a0be-ab22-4d69-aa9f-82f5c57a981c" providerId="AD" clId="Web-{7A9CFAB2-64CA-4A3A-B9C2-B29B504EA888}" dt="2021-05-10T09:07:41.152" v="8" actId="20577"/>
          <ac:spMkLst>
            <pc:docMk/>
            <pc:sldMk cId="760766603" sldId="266"/>
            <ac:spMk id="2" creationId="{B219E396-DA9F-4E7C-9320-BE84780AE220}"/>
          </ac:spMkLst>
        </pc:spChg>
        <pc:spChg chg="mod">
          <ac:chgData name="Anette Helgesson" userId="S::anette.helgesson@bollnas.se::eab9a0be-ab22-4d69-aa9f-82f5c57a981c" providerId="AD" clId="Web-{7A9CFAB2-64CA-4A3A-B9C2-B29B504EA888}" dt="2021-05-10T09:08:05.450" v="27" actId="20577"/>
          <ac:spMkLst>
            <pc:docMk/>
            <pc:sldMk cId="760766603" sldId="266"/>
            <ac:spMk id="6" creationId="{83484078-D673-43F8-A2E6-F0E7E86F99C1}"/>
          </ac:spMkLst>
        </pc:spChg>
      </pc:sldChg>
      <pc:sldChg chg="modSp">
        <pc:chgData name="Anette Helgesson" userId="S::anette.helgesson@bollnas.se::eab9a0be-ab22-4d69-aa9f-82f5c57a981c" providerId="AD" clId="Web-{7A9CFAB2-64CA-4A3A-B9C2-B29B504EA888}" dt="2021-05-10T09:10:00.925" v="128" actId="20577"/>
        <pc:sldMkLst>
          <pc:docMk/>
          <pc:sldMk cId="2610321776" sldId="267"/>
        </pc:sldMkLst>
        <pc:graphicFrameChg chg="modGraphic">
          <ac:chgData name="Anette Helgesson" userId="S::anette.helgesson@bollnas.se::eab9a0be-ab22-4d69-aa9f-82f5c57a981c" providerId="AD" clId="Web-{7A9CFAB2-64CA-4A3A-B9C2-B29B504EA888}" dt="2021-05-10T09:10:00.925" v="128" actId="20577"/>
          <ac:graphicFrameMkLst>
            <pc:docMk/>
            <pc:sldMk cId="2610321776" sldId="267"/>
            <ac:graphicFrameMk id="5" creationId="{E1DF283B-72CF-488C-AA5D-FD7AB5749DE5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D66B04-24CB-4554-BA31-68E48844B2DA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0FCE978-4656-43CB-AEA8-118B1B9063FC}">
      <dgm:prSet/>
      <dgm:spPr/>
      <dgm:t>
        <a:bodyPr/>
        <a:lstStyle/>
        <a:p>
          <a:pPr rtl="0"/>
          <a:r>
            <a:rPr lang="en-US" dirty="0" err="1"/>
            <a:t>Myndigheten</a:t>
          </a:r>
          <a:r>
            <a:rPr lang="en-US" dirty="0"/>
            <a:t> </a:t>
          </a:r>
          <a:r>
            <a:rPr lang="en-US" dirty="0" err="1"/>
            <a:t>för</a:t>
          </a:r>
          <a:r>
            <a:rPr lang="en-US" dirty="0"/>
            <a:t> </a:t>
          </a:r>
          <a:r>
            <a:rPr lang="en-US" dirty="0" err="1"/>
            <a:t>tillgängliga</a:t>
          </a:r>
          <a:r>
            <a:rPr lang="en-US" dirty="0"/>
            <a:t> </a:t>
          </a:r>
          <a:r>
            <a:rPr lang="en-US" dirty="0" err="1"/>
            <a:t>medier</a:t>
          </a:r>
          <a:r>
            <a:rPr lang="en-US" dirty="0">
              <a:latin typeface="Calibri Light" panose="020F0302020204030204"/>
            </a:rPr>
            <a:t> (MTM)</a:t>
          </a:r>
          <a:r>
            <a:rPr lang="en-US" dirty="0"/>
            <a:t> har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uppdrag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arbeta</a:t>
          </a:r>
          <a:r>
            <a:rPr lang="en-US" dirty="0"/>
            <a:t> </a:t>
          </a:r>
          <a:r>
            <a:rPr lang="en-US" dirty="0" err="1"/>
            <a:t>för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alla</a:t>
          </a:r>
          <a:r>
            <a:rPr lang="en-US" dirty="0"/>
            <a:t> ska ha </a:t>
          </a:r>
          <a:r>
            <a:rPr lang="en-US" dirty="0" err="1"/>
            <a:t>tillgång</a:t>
          </a:r>
          <a:r>
            <a:rPr lang="en-US" dirty="0"/>
            <a:t> till </a:t>
          </a:r>
          <a:r>
            <a:rPr lang="en-US" dirty="0" err="1"/>
            <a:t>litteratur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samhällsinformation</a:t>
          </a:r>
          <a:r>
            <a:rPr lang="en-US" dirty="0"/>
            <a:t> </a:t>
          </a:r>
          <a:r>
            <a:rPr lang="en-US" dirty="0" err="1"/>
            <a:t>utifrån</a:t>
          </a:r>
          <a:r>
            <a:rPr lang="en-US" dirty="0"/>
            <a:t> vars </a:t>
          </a:r>
          <a:r>
            <a:rPr lang="en-US" dirty="0" err="1"/>
            <a:t>och</a:t>
          </a:r>
          <a:r>
            <a:rPr lang="en-US" dirty="0"/>
            <a:t> ens </a:t>
          </a:r>
          <a:r>
            <a:rPr lang="en-US" dirty="0" err="1"/>
            <a:t>förutsättningar</a:t>
          </a:r>
          <a:r>
            <a:rPr lang="en-US" dirty="0"/>
            <a:t>, </a:t>
          </a:r>
          <a:r>
            <a:rPr lang="en-US" dirty="0" err="1"/>
            <a:t>oavsett</a:t>
          </a:r>
          <a:r>
            <a:rPr lang="en-US" dirty="0"/>
            <a:t> </a:t>
          </a:r>
          <a:r>
            <a:rPr lang="en-US" dirty="0" err="1"/>
            <a:t>läsförmåga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</a:t>
          </a:r>
          <a:r>
            <a:rPr lang="en-US" dirty="0" err="1"/>
            <a:t>funktionsnedsättning</a:t>
          </a:r>
          <a:r>
            <a:rPr lang="en-US" dirty="0"/>
            <a:t>. </a:t>
          </a:r>
        </a:p>
      </dgm:t>
    </dgm:pt>
    <dgm:pt modelId="{BE09CFE2-2B80-4108-A8A2-3E4889B8082F}" type="parTrans" cxnId="{AE1A84AD-11D6-44D2-97F4-9E1F6D34245A}">
      <dgm:prSet/>
      <dgm:spPr/>
      <dgm:t>
        <a:bodyPr/>
        <a:lstStyle/>
        <a:p>
          <a:endParaRPr lang="en-US"/>
        </a:p>
      </dgm:t>
    </dgm:pt>
    <dgm:pt modelId="{4A8FED64-0465-47B0-A38B-171D97C004DE}" type="sibTrans" cxnId="{AE1A84AD-11D6-44D2-97F4-9E1F6D34245A}">
      <dgm:prSet/>
      <dgm:spPr/>
      <dgm:t>
        <a:bodyPr/>
        <a:lstStyle/>
        <a:p>
          <a:endParaRPr lang="en-US"/>
        </a:p>
      </dgm:t>
    </dgm:pt>
    <dgm:pt modelId="{B0B98C0F-5D39-416D-93AF-6743A26641F4}">
      <dgm:prSet/>
      <dgm:spPr/>
      <dgm:t>
        <a:bodyPr/>
        <a:lstStyle/>
        <a:p>
          <a:r>
            <a:rPr lang="en-US" dirty="0" err="1"/>
            <a:t>Skolbiblioteken</a:t>
          </a:r>
          <a:r>
            <a:rPr lang="en-US" dirty="0"/>
            <a:t> </a:t>
          </a:r>
          <a:r>
            <a:rPr lang="en-US" dirty="0" err="1"/>
            <a:t>förmedlar</a:t>
          </a:r>
          <a:r>
            <a:rPr lang="en-US" dirty="0"/>
            <a:t> </a:t>
          </a:r>
          <a:r>
            <a:rPr lang="en-US" dirty="0" err="1"/>
            <a:t>talböcker</a:t>
          </a:r>
          <a:r>
            <a:rPr lang="en-US" dirty="0"/>
            <a:t> till </a:t>
          </a:r>
          <a:r>
            <a:rPr lang="en-US" dirty="0" err="1"/>
            <a:t>elever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har en </a:t>
          </a:r>
          <a:r>
            <a:rPr lang="en-US" dirty="0" err="1"/>
            <a:t>funktionsnedsättning</a:t>
          </a:r>
          <a:r>
            <a:rPr lang="en-US" dirty="0"/>
            <a:t>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gör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de har </a:t>
          </a:r>
          <a:r>
            <a:rPr lang="en-US" dirty="0" err="1"/>
            <a:t>svårt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läsa</a:t>
          </a:r>
          <a:r>
            <a:rPr lang="en-US" dirty="0"/>
            <a:t> </a:t>
          </a:r>
          <a:r>
            <a:rPr lang="en-US" dirty="0" err="1"/>
            <a:t>tryckt</a:t>
          </a:r>
          <a:r>
            <a:rPr lang="en-US" dirty="0"/>
            <a:t> text.</a:t>
          </a:r>
        </a:p>
      </dgm:t>
    </dgm:pt>
    <dgm:pt modelId="{62AFC2D1-AACF-485B-B6E3-889B218BB0B5}" type="parTrans" cxnId="{728D2AA1-9E68-49FF-9CE5-896C1B1AA63A}">
      <dgm:prSet/>
      <dgm:spPr/>
      <dgm:t>
        <a:bodyPr/>
        <a:lstStyle/>
        <a:p>
          <a:endParaRPr lang="en-US"/>
        </a:p>
      </dgm:t>
    </dgm:pt>
    <dgm:pt modelId="{6AA08699-ED6C-44DC-BF64-6F6EF9DFB79C}" type="sibTrans" cxnId="{728D2AA1-9E68-49FF-9CE5-896C1B1AA63A}">
      <dgm:prSet/>
      <dgm:spPr/>
      <dgm:t>
        <a:bodyPr/>
        <a:lstStyle/>
        <a:p>
          <a:endParaRPr lang="en-US"/>
        </a:p>
      </dgm:t>
    </dgm:pt>
    <dgm:pt modelId="{B4E55402-95D0-41FE-A3A9-7C4EB4740BBD}">
      <dgm:prSet/>
      <dgm:spPr/>
      <dgm:t>
        <a:bodyPr/>
        <a:lstStyle/>
        <a:p>
          <a:pPr rtl="0"/>
          <a:r>
            <a:rPr lang="en-US" dirty="0" err="1">
              <a:latin typeface="Calibri Light" panose="020F0302020204030204"/>
            </a:rPr>
            <a:t>Skolbiblioteken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registrerar</a:t>
          </a:r>
          <a:r>
            <a:rPr lang="en-US" dirty="0"/>
            <a:t> </a:t>
          </a:r>
          <a:r>
            <a:rPr lang="en-US" dirty="0" err="1"/>
            <a:t>elever</a:t>
          </a:r>
          <a:r>
            <a:rPr lang="en-US" dirty="0"/>
            <a:t> till </a:t>
          </a:r>
          <a:r>
            <a:rPr lang="en-US" dirty="0" err="1"/>
            <a:t>talbokstjänsten</a:t>
          </a:r>
          <a:r>
            <a:rPr lang="en-US" dirty="0"/>
            <a:t> </a:t>
          </a:r>
          <a:r>
            <a:rPr lang="en-US" dirty="0" err="1"/>
            <a:t>Legimus</a:t>
          </a:r>
          <a:r>
            <a:rPr lang="en-US" dirty="0"/>
            <a:t> </a:t>
          </a:r>
          <a:r>
            <a:rPr lang="en-US" dirty="0" err="1"/>
            <a:t>och</a:t>
          </a:r>
          <a:r>
            <a:rPr lang="en-US" dirty="0"/>
            <a:t> ger support </a:t>
          </a:r>
          <a:r>
            <a:rPr lang="en-US" dirty="0" err="1"/>
            <a:t>kring</a:t>
          </a:r>
          <a:r>
            <a:rPr lang="en-US" dirty="0"/>
            <a:t> elevens </a:t>
          </a:r>
          <a:r>
            <a:rPr lang="en-US" dirty="0" err="1"/>
            <a:t>konto</a:t>
          </a:r>
          <a:r>
            <a:rPr lang="en-US" dirty="0"/>
            <a:t>.  </a:t>
          </a:r>
        </a:p>
      </dgm:t>
    </dgm:pt>
    <dgm:pt modelId="{B195F7BD-1252-4FFB-80B3-94809D0BDA11}" type="parTrans" cxnId="{D9CB9A28-9358-4EFD-A652-B5A1CEB1389A}">
      <dgm:prSet/>
      <dgm:spPr/>
      <dgm:t>
        <a:bodyPr/>
        <a:lstStyle/>
        <a:p>
          <a:endParaRPr lang="en-US"/>
        </a:p>
      </dgm:t>
    </dgm:pt>
    <dgm:pt modelId="{D96725E6-7EBA-4E47-B048-A9BC253CBD59}" type="sibTrans" cxnId="{D9CB9A28-9358-4EFD-A652-B5A1CEB1389A}">
      <dgm:prSet/>
      <dgm:spPr/>
      <dgm:t>
        <a:bodyPr/>
        <a:lstStyle/>
        <a:p>
          <a:endParaRPr lang="en-US"/>
        </a:p>
      </dgm:t>
    </dgm:pt>
    <dgm:pt modelId="{6295AE59-5800-4B79-A42C-24354027F25C}">
      <dgm:prSet phldr="0"/>
      <dgm:spPr/>
      <dgm:t>
        <a:bodyPr/>
        <a:lstStyle/>
        <a:p>
          <a:pPr rtl="0"/>
          <a:r>
            <a:rPr lang="en-US" dirty="0">
              <a:latin typeface="Calibri Light" panose="020F0302020204030204"/>
            </a:rPr>
            <a:t>Eleven </a:t>
          </a:r>
          <a:r>
            <a:rPr lang="en-US" dirty="0" err="1">
              <a:latin typeface="Calibri Light" panose="020F0302020204030204"/>
            </a:rPr>
            <a:t>behöver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inte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uppvisa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något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intyg</a:t>
          </a:r>
          <a:r>
            <a:rPr lang="en-US" dirty="0">
              <a:latin typeface="Calibri Light" panose="020F0302020204030204"/>
            </a:rPr>
            <a:t> </a:t>
          </a:r>
          <a:r>
            <a:rPr lang="en-US" dirty="0" err="1">
              <a:latin typeface="Calibri Light" panose="020F0302020204030204"/>
            </a:rPr>
            <a:t>på</a:t>
          </a:r>
          <a:r>
            <a:rPr lang="en-US" dirty="0">
              <a:latin typeface="Calibri Light" panose="020F0302020204030204"/>
            </a:rPr>
            <a:t> </a:t>
          </a:r>
          <a:r>
            <a:rPr lang="en-US" dirty="0" err="1">
              <a:latin typeface="Calibri Light" panose="020F0302020204030204"/>
            </a:rPr>
            <a:t>läsnedsättning</a:t>
          </a:r>
          <a:r>
            <a:rPr lang="en-US" dirty="0">
              <a:latin typeface="Calibri Light" panose="020F0302020204030204"/>
            </a:rPr>
            <a:t>.</a:t>
          </a:r>
        </a:p>
      </dgm:t>
    </dgm:pt>
    <dgm:pt modelId="{10748EF5-7FB4-406A-A5B8-B2AFA21ED01E}" type="parTrans" cxnId="{6BFEB07B-18E5-4453-A0B0-55231060570C}">
      <dgm:prSet/>
      <dgm:spPr/>
    </dgm:pt>
    <dgm:pt modelId="{C8B57B5C-6A05-43AD-8CF3-0698C61F4060}" type="sibTrans" cxnId="{6BFEB07B-18E5-4453-A0B0-55231060570C}">
      <dgm:prSet/>
      <dgm:spPr/>
    </dgm:pt>
    <dgm:pt modelId="{11E1FBFF-C5EE-485F-98DD-F04B1453C4FB}" type="pres">
      <dgm:prSet presAssocID="{32D66B04-24CB-4554-BA31-68E48844B2DA}" presName="linear" presStyleCnt="0">
        <dgm:presLayoutVars>
          <dgm:animLvl val="lvl"/>
          <dgm:resizeHandles val="exact"/>
        </dgm:presLayoutVars>
      </dgm:prSet>
      <dgm:spPr/>
    </dgm:pt>
    <dgm:pt modelId="{35FCB9AF-0320-414E-80C9-B288CAD7AC11}" type="pres">
      <dgm:prSet presAssocID="{20FCE978-4656-43CB-AEA8-118B1B9063F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4AC168C-18BF-402D-A3B9-C650C5F16B92}" type="pres">
      <dgm:prSet presAssocID="{4A8FED64-0465-47B0-A38B-171D97C004DE}" presName="spacer" presStyleCnt="0"/>
      <dgm:spPr/>
    </dgm:pt>
    <dgm:pt modelId="{EE336EC5-C3D6-4E42-9167-2C2390DA29AE}" type="pres">
      <dgm:prSet presAssocID="{B0B98C0F-5D39-416D-93AF-6743A26641F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AA515D7-94C6-400A-AB7E-F67831DD7D6A}" type="pres">
      <dgm:prSet presAssocID="{6AA08699-ED6C-44DC-BF64-6F6EF9DFB79C}" presName="spacer" presStyleCnt="0"/>
      <dgm:spPr/>
    </dgm:pt>
    <dgm:pt modelId="{5693B792-C75A-4C70-AE99-637852EADCAF}" type="pres">
      <dgm:prSet presAssocID="{B4E55402-95D0-41FE-A3A9-7C4EB4740BB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50B0E34-BB2D-4328-9DB7-49683490E2AC}" type="pres">
      <dgm:prSet presAssocID="{D96725E6-7EBA-4E47-B048-A9BC253CBD59}" presName="spacer" presStyleCnt="0"/>
      <dgm:spPr/>
    </dgm:pt>
    <dgm:pt modelId="{EA67DF05-36FB-4196-8725-3D2C5ACC2E8A}" type="pres">
      <dgm:prSet presAssocID="{6295AE59-5800-4B79-A42C-24354027F25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2415520A-F114-4B48-8B2B-3CFB3C327D89}" type="presOf" srcId="{20FCE978-4656-43CB-AEA8-118B1B9063FC}" destId="{35FCB9AF-0320-414E-80C9-B288CAD7AC11}" srcOrd="0" destOrd="0" presId="urn:microsoft.com/office/officeart/2005/8/layout/vList2"/>
    <dgm:cxn modelId="{E3007F1B-A552-4897-B5C0-65EC7ABB20C8}" type="presOf" srcId="{32D66B04-24CB-4554-BA31-68E48844B2DA}" destId="{11E1FBFF-C5EE-485F-98DD-F04B1453C4FB}" srcOrd="0" destOrd="0" presId="urn:microsoft.com/office/officeart/2005/8/layout/vList2"/>
    <dgm:cxn modelId="{D9CB9A28-9358-4EFD-A652-B5A1CEB1389A}" srcId="{32D66B04-24CB-4554-BA31-68E48844B2DA}" destId="{B4E55402-95D0-41FE-A3A9-7C4EB4740BBD}" srcOrd="2" destOrd="0" parTransId="{B195F7BD-1252-4FFB-80B3-94809D0BDA11}" sibTransId="{D96725E6-7EBA-4E47-B048-A9BC253CBD59}"/>
    <dgm:cxn modelId="{B5861233-540A-45A2-893A-55ACE26F465C}" type="presOf" srcId="{B4E55402-95D0-41FE-A3A9-7C4EB4740BBD}" destId="{5693B792-C75A-4C70-AE99-637852EADCAF}" srcOrd="0" destOrd="0" presId="urn:microsoft.com/office/officeart/2005/8/layout/vList2"/>
    <dgm:cxn modelId="{6BFEB07B-18E5-4453-A0B0-55231060570C}" srcId="{32D66B04-24CB-4554-BA31-68E48844B2DA}" destId="{6295AE59-5800-4B79-A42C-24354027F25C}" srcOrd="3" destOrd="0" parTransId="{10748EF5-7FB4-406A-A5B8-B2AFA21ED01E}" sibTransId="{C8B57B5C-6A05-43AD-8CF3-0698C61F4060}"/>
    <dgm:cxn modelId="{728D2AA1-9E68-49FF-9CE5-896C1B1AA63A}" srcId="{32D66B04-24CB-4554-BA31-68E48844B2DA}" destId="{B0B98C0F-5D39-416D-93AF-6743A26641F4}" srcOrd="1" destOrd="0" parTransId="{62AFC2D1-AACF-485B-B6E3-889B218BB0B5}" sibTransId="{6AA08699-ED6C-44DC-BF64-6F6EF9DFB79C}"/>
    <dgm:cxn modelId="{AE1A84AD-11D6-44D2-97F4-9E1F6D34245A}" srcId="{32D66B04-24CB-4554-BA31-68E48844B2DA}" destId="{20FCE978-4656-43CB-AEA8-118B1B9063FC}" srcOrd="0" destOrd="0" parTransId="{BE09CFE2-2B80-4108-A8A2-3E4889B8082F}" sibTransId="{4A8FED64-0465-47B0-A38B-171D97C004DE}"/>
    <dgm:cxn modelId="{8A074CE8-3FB7-4FFF-A27D-CCFE98DC3F82}" type="presOf" srcId="{B0B98C0F-5D39-416D-93AF-6743A26641F4}" destId="{EE336EC5-C3D6-4E42-9167-2C2390DA29AE}" srcOrd="0" destOrd="0" presId="urn:microsoft.com/office/officeart/2005/8/layout/vList2"/>
    <dgm:cxn modelId="{86ACB0F6-B9B0-463E-A7AE-89C3C877B11C}" type="presOf" srcId="{6295AE59-5800-4B79-A42C-24354027F25C}" destId="{EA67DF05-36FB-4196-8725-3D2C5ACC2E8A}" srcOrd="0" destOrd="0" presId="urn:microsoft.com/office/officeart/2005/8/layout/vList2"/>
    <dgm:cxn modelId="{9885F794-0569-4212-A3FD-4A0B13A9A4FC}" type="presParOf" srcId="{11E1FBFF-C5EE-485F-98DD-F04B1453C4FB}" destId="{35FCB9AF-0320-414E-80C9-B288CAD7AC11}" srcOrd="0" destOrd="0" presId="urn:microsoft.com/office/officeart/2005/8/layout/vList2"/>
    <dgm:cxn modelId="{BE1CA4B0-60B3-487D-8C4D-6EE87C7022FF}" type="presParOf" srcId="{11E1FBFF-C5EE-485F-98DD-F04B1453C4FB}" destId="{A4AC168C-18BF-402D-A3B9-C650C5F16B92}" srcOrd="1" destOrd="0" presId="urn:microsoft.com/office/officeart/2005/8/layout/vList2"/>
    <dgm:cxn modelId="{029710D4-356F-407B-9D7D-F6FF76492ECE}" type="presParOf" srcId="{11E1FBFF-C5EE-485F-98DD-F04B1453C4FB}" destId="{EE336EC5-C3D6-4E42-9167-2C2390DA29AE}" srcOrd="2" destOrd="0" presId="urn:microsoft.com/office/officeart/2005/8/layout/vList2"/>
    <dgm:cxn modelId="{8746C72A-1237-40C7-ACD2-F8DAF083DB01}" type="presParOf" srcId="{11E1FBFF-C5EE-485F-98DD-F04B1453C4FB}" destId="{CAA515D7-94C6-400A-AB7E-F67831DD7D6A}" srcOrd="3" destOrd="0" presId="urn:microsoft.com/office/officeart/2005/8/layout/vList2"/>
    <dgm:cxn modelId="{EC05DC5C-5021-4975-BC9D-79FE5FC7005D}" type="presParOf" srcId="{11E1FBFF-C5EE-485F-98DD-F04B1453C4FB}" destId="{5693B792-C75A-4C70-AE99-637852EADCAF}" srcOrd="4" destOrd="0" presId="urn:microsoft.com/office/officeart/2005/8/layout/vList2"/>
    <dgm:cxn modelId="{D59DEAF7-A6B1-44C7-B2A1-1B3AD2AB550E}" type="presParOf" srcId="{11E1FBFF-C5EE-485F-98DD-F04B1453C4FB}" destId="{850B0E34-BB2D-4328-9DB7-49683490E2AC}" srcOrd="5" destOrd="0" presId="urn:microsoft.com/office/officeart/2005/8/layout/vList2"/>
    <dgm:cxn modelId="{AE1E5E0C-71C6-4BA0-92B6-73869F5700F4}" type="presParOf" srcId="{11E1FBFF-C5EE-485F-98DD-F04B1453C4FB}" destId="{EA67DF05-36FB-4196-8725-3D2C5ACC2E8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FCB9AF-0320-414E-80C9-B288CAD7AC11}">
      <dsp:nvSpPr>
        <dsp:cNvPr id="0" name=""/>
        <dsp:cNvSpPr/>
      </dsp:nvSpPr>
      <dsp:spPr>
        <a:xfrm>
          <a:off x="0" y="710670"/>
          <a:ext cx="6900512" cy="9898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Myndigheten</a:t>
          </a:r>
          <a:r>
            <a:rPr lang="en-US" sz="1800" kern="1200" dirty="0"/>
            <a:t> </a:t>
          </a:r>
          <a:r>
            <a:rPr lang="en-US" sz="1800" kern="1200" dirty="0" err="1"/>
            <a:t>för</a:t>
          </a:r>
          <a:r>
            <a:rPr lang="en-US" sz="1800" kern="1200" dirty="0"/>
            <a:t> </a:t>
          </a:r>
          <a:r>
            <a:rPr lang="en-US" sz="1800" kern="1200" dirty="0" err="1"/>
            <a:t>tillgängliga</a:t>
          </a:r>
          <a:r>
            <a:rPr lang="en-US" sz="1800" kern="1200" dirty="0"/>
            <a:t> </a:t>
          </a:r>
          <a:r>
            <a:rPr lang="en-US" sz="1800" kern="1200" dirty="0" err="1"/>
            <a:t>medier</a:t>
          </a:r>
          <a:r>
            <a:rPr lang="en-US" sz="1800" kern="1200" dirty="0">
              <a:latin typeface="Calibri Light" panose="020F0302020204030204"/>
            </a:rPr>
            <a:t> (MTM)</a:t>
          </a:r>
          <a:r>
            <a:rPr lang="en-US" sz="1800" kern="1200" dirty="0"/>
            <a:t> har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uppdrag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arbeta</a:t>
          </a:r>
          <a:r>
            <a:rPr lang="en-US" sz="1800" kern="1200" dirty="0"/>
            <a:t> </a:t>
          </a:r>
          <a:r>
            <a:rPr lang="en-US" sz="1800" kern="1200" dirty="0" err="1"/>
            <a:t>för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alla</a:t>
          </a:r>
          <a:r>
            <a:rPr lang="en-US" sz="1800" kern="1200" dirty="0"/>
            <a:t> ska ha </a:t>
          </a:r>
          <a:r>
            <a:rPr lang="en-US" sz="1800" kern="1200" dirty="0" err="1"/>
            <a:t>tillgång</a:t>
          </a:r>
          <a:r>
            <a:rPr lang="en-US" sz="1800" kern="1200" dirty="0"/>
            <a:t> till </a:t>
          </a:r>
          <a:r>
            <a:rPr lang="en-US" sz="1800" kern="1200" dirty="0" err="1"/>
            <a:t>litteratur</a:t>
          </a:r>
          <a:r>
            <a:rPr lang="en-US" sz="1800" kern="1200" dirty="0"/>
            <a:t> </a:t>
          </a:r>
          <a:r>
            <a:rPr lang="en-US" sz="1800" kern="1200" dirty="0" err="1"/>
            <a:t>och</a:t>
          </a:r>
          <a:r>
            <a:rPr lang="en-US" sz="1800" kern="1200" dirty="0"/>
            <a:t> </a:t>
          </a:r>
          <a:r>
            <a:rPr lang="en-US" sz="1800" kern="1200" dirty="0" err="1"/>
            <a:t>samhällsinformation</a:t>
          </a:r>
          <a:r>
            <a:rPr lang="en-US" sz="1800" kern="1200" dirty="0"/>
            <a:t> </a:t>
          </a:r>
          <a:r>
            <a:rPr lang="en-US" sz="1800" kern="1200" dirty="0" err="1"/>
            <a:t>utifrån</a:t>
          </a:r>
          <a:r>
            <a:rPr lang="en-US" sz="1800" kern="1200" dirty="0"/>
            <a:t> vars </a:t>
          </a:r>
          <a:r>
            <a:rPr lang="en-US" sz="1800" kern="1200" dirty="0" err="1"/>
            <a:t>och</a:t>
          </a:r>
          <a:r>
            <a:rPr lang="en-US" sz="1800" kern="1200" dirty="0"/>
            <a:t> ens </a:t>
          </a:r>
          <a:r>
            <a:rPr lang="en-US" sz="1800" kern="1200" dirty="0" err="1"/>
            <a:t>förutsättningar</a:t>
          </a:r>
          <a:r>
            <a:rPr lang="en-US" sz="1800" kern="1200" dirty="0"/>
            <a:t>, </a:t>
          </a:r>
          <a:r>
            <a:rPr lang="en-US" sz="1800" kern="1200" dirty="0" err="1"/>
            <a:t>oavsett</a:t>
          </a:r>
          <a:r>
            <a:rPr lang="en-US" sz="1800" kern="1200" dirty="0"/>
            <a:t> </a:t>
          </a:r>
          <a:r>
            <a:rPr lang="en-US" sz="1800" kern="1200" dirty="0" err="1"/>
            <a:t>läsförmåga</a:t>
          </a:r>
          <a:r>
            <a:rPr lang="en-US" sz="1800" kern="1200" dirty="0"/>
            <a:t> </a:t>
          </a:r>
          <a:r>
            <a:rPr lang="en-US" sz="1800" kern="1200" dirty="0" err="1"/>
            <a:t>och</a:t>
          </a:r>
          <a:r>
            <a:rPr lang="en-US" sz="1800" kern="1200" dirty="0"/>
            <a:t> </a:t>
          </a:r>
          <a:r>
            <a:rPr lang="en-US" sz="1800" kern="1200" dirty="0" err="1"/>
            <a:t>funktionsnedsättning</a:t>
          </a:r>
          <a:r>
            <a:rPr lang="en-US" sz="1800" kern="1200" dirty="0"/>
            <a:t>. </a:t>
          </a:r>
        </a:p>
      </dsp:txBody>
      <dsp:txXfrm>
        <a:off x="48319" y="758989"/>
        <a:ext cx="6803874" cy="893182"/>
      </dsp:txXfrm>
    </dsp:sp>
    <dsp:sp modelId="{EE336EC5-C3D6-4E42-9167-2C2390DA29AE}">
      <dsp:nvSpPr>
        <dsp:cNvPr id="0" name=""/>
        <dsp:cNvSpPr/>
      </dsp:nvSpPr>
      <dsp:spPr>
        <a:xfrm>
          <a:off x="0" y="1752330"/>
          <a:ext cx="6900512" cy="989820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Skolbiblioteken</a:t>
          </a:r>
          <a:r>
            <a:rPr lang="en-US" sz="1800" kern="1200" dirty="0"/>
            <a:t> </a:t>
          </a:r>
          <a:r>
            <a:rPr lang="en-US" sz="1800" kern="1200" dirty="0" err="1"/>
            <a:t>förmedlar</a:t>
          </a:r>
          <a:r>
            <a:rPr lang="en-US" sz="1800" kern="1200" dirty="0"/>
            <a:t> </a:t>
          </a:r>
          <a:r>
            <a:rPr lang="en-US" sz="1800" kern="1200" dirty="0" err="1"/>
            <a:t>talböcker</a:t>
          </a:r>
          <a:r>
            <a:rPr lang="en-US" sz="1800" kern="1200" dirty="0"/>
            <a:t> till </a:t>
          </a:r>
          <a:r>
            <a:rPr lang="en-US" sz="1800" kern="1200" dirty="0" err="1"/>
            <a:t>elever</a:t>
          </a:r>
          <a:r>
            <a:rPr lang="en-US" sz="1800" kern="1200" dirty="0"/>
            <a:t> </a:t>
          </a:r>
          <a:r>
            <a:rPr lang="en-US" sz="1800" kern="1200" dirty="0" err="1"/>
            <a:t>som</a:t>
          </a:r>
          <a:r>
            <a:rPr lang="en-US" sz="1800" kern="1200" dirty="0"/>
            <a:t> har en </a:t>
          </a:r>
          <a:r>
            <a:rPr lang="en-US" sz="1800" kern="1200" dirty="0" err="1"/>
            <a:t>funktionsnedsättning</a:t>
          </a:r>
          <a:r>
            <a:rPr lang="en-US" sz="1800" kern="1200" dirty="0"/>
            <a:t> </a:t>
          </a:r>
          <a:r>
            <a:rPr lang="en-US" sz="1800" kern="1200" dirty="0" err="1"/>
            <a:t>som</a:t>
          </a:r>
          <a:r>
            <a:rPr lang="en-US" sz="1800" kern="1200" dirty="0"/>
            <a:t> </a:t>
          </a:r>
          <a:r>
            <a:rPr lang="en-US" sz="1800" kern="1200" dirty="0" err="1"/>
            <a:t>gör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de har </a:t>
          </a:r>
          <a:r>
            <a:rPr lang="en-US" sz="1800" kern="1200" dirty="0" err="1"/>
            <a:t>svårt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läsa</a:t>
          </a:r>
          <a:r>
            <a:rPr lang="en-US" sz="1800" kern="1200" dirty="0"/>
            <a:t> </a:t>
          </a:r>
          <a:r>
            <a:rPr lang="en-US" sz="1800" kern="1200" dirty="0" err="1"/>
            <a:t>tryckt</a:t>
          </a:r>
          <a:r>
            <a:rPr lang="en-US" sz="1800" kern="1200" dirty="0"/>
            <a:t> text.</a:t>
          </a:r>
        </a:p>
      </dsp:txBody>
      <dsp:txXfrm>
        <a:off x="48319" y="1800649"/>
        <a:ext cx="6803874" cy="893182"/>
      </dsp:txXfrm>
    </dsp:sp>
    <dsp:sp modelId="{5693B792-C75A-4C70-AE99-637852EADCAF}">
      <dsp:nvSpPr>
        <dsp:cNvPr id="0" name=""/>
        <dsp:cNvSpPr/>
      </dsp:nvSpPr>
      <dsp:spPr>
        <a:xfrm>
          <a:off x="0" y="2793990"/>
          <a:ext cx="6900512" cy="989820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latin typeface="Calibri Light" panose="020F0302020204030204"/>
            </a:rPr>
            <a:t>Skolbiblioteken</a:t>
          </a:r>
          <a:r>
            <a:rPr lang="en-US" sz="1800" kern="1200" dirty="0">
              <a:latin typeface="Calibri Light" panose="020F0302020204030204"/>
            </a:rPr>
            <a:t> </a:t>
          </a:r>
          <a:r>
            <a:rPr lang="en-US" sz="1800" kern="1200" dirty="0" err="1">
              <a:latin typeface="Calibri Light" panose="020F0302020204030204"/>
            </a:rPr>
            <a:t>registrerar</a:t>
          </a:r>
          <a:r>
            <a:rPr lang="en-US" sz="1800" kern="1200" dirty="0"/>
            <a:t> </a:t>
          </a:r>
          <a:r>
            <a:rPr lang="en-US" sz="1800" kern="1200" dirty="0" err="1"/>
            <a:t>elever</a:t>
          </a:r>
          <a:r>
            <a:rPr lang="en-US" sz="1800" kern="1200" dirty="0"/>
            <a:t> till </a:t>
          </a:r>
          <a:r>
            <a:rPr lang="en-US" sz="1800" kern="1200" dirty="0" err="1"/>
            <a:t>talbokstjänsten</a:t>
          </a:r>
          <a:r>
            <a:rPr lang="en-US" sz="1800" kern="1200" dirty="0"/>
            <a:t> </a:t>
          </a:r>
          <a:r>
            <a:rPr lang="en-US" sz="1800" kern="1200" dirty="0" err="1"/>
            <a:t>Legimus</a:t>
          </a:r>
          <a:r>
            <a:rPr lang="en-US" sz="1800" kern="1200" dirty="0"/>
            <a:t> </a:t>
          </a:r>
          <a:r>
            <a:rPr lang="en-US" sz="1800" kern="1200" dirty="0" err="1"/>
            <a:t>och</a:t>
          </a:r>
          <a:r>
            <a:rPr lang="en-US" sz="1800" kern="1200" dirty="0"/>
            <a:t> ger support </a:t>
          </a:r>
          <a:r>
            <a:rPr lang="en-US" sz="1800" kern="1200" dirty="0" err="1"/>
            <a:t>kring</a:t>
          </a:r>
          <a:r>
            <a:rPr lang="en-US" sz="1800" kern="1200" dirty="0"/>
            <a:t> elevens </a:t>
          </a:r>
          <a:r>
            <a:rPr lang="en-US" sz="1800" kern="1200" dirty="0" err="1"/>
            <a:t>konto</a:t>
          </a:r>
          <a:r>
            <a:rPr lang="en-US" sz="1800" kern="1200" dirty="0"/>
            <a:t>.  </a:t>
          </a:r>
        </a:p>
      </dsp:txBody>
      <dsp:txXfrm>
        <a:off x="48319" y="2842309"/>
        <a:ext cx="6803874" cy="893182"/>
      </dsp:txXfrm>
    </dsp:sp>
    <dsp:sp modelId="{EA67DF05-36FB-4196-8725-3D2C5ACC2E8A}">
      <dsp:nvSpPr>
        <dsp:cNvPr id="0" name=""/>
        <dsp:cNvSpPr/>
      </dsp:nvSpPr>
      <dsp:spPr>
        <a:xfrm>
          <a:off x="0" y="3835650"/>
          <a:ext cx="6900512" cy="98982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Calibri Light" panose="020F0302020204030204"/>
            </a:rPr>
            <a:t>Eleven </a:t>
          </a:r>
          <a:r>
            <a:rPr lang="en-US" sz="1800" kern="1200" dirty="0" err="1">
              <a:latin typeface="Calibri Light" panose="020F0302020204030204"/>
            </a:rPr>
            <a:t>behöver</a:t>
          </a:r>
          <a:r>
            <a:rPr lang="en-US" sz="1800" kern="1200" dirty="0">
              <a:latin typeface="Calibri Light" panose="020F0302020204030204"/>
            </a:rPr>
            <a:t> </a:t>
          </a:r>
          <a:r>
            <a:rPr lang="en-US" sz="1800" kern="1200" dirty="0" err="1">
              <a:latin typeface="Calibri Light" panose="020F0302020204030204"/>
            </a:rPr>
            <a:t>inte</a:t>
          </a:r>
          <a:r>
            <a:rPr lang="en-US" sz="1800" kern="1200" dirty="0">
              <a:latin typeface="Calibri Light" panose="020F0302020204030204"/>
            </a:rPr>
            <a:t> </a:t>
          </a:r>
          <a:r>
            <a:rPr lang="en-US" sz="1800" kern="1200" dirty="0" err="1">
              <a:latin typeface="Calibri Light" panose="020F0302020204030204"/>
            </a:rPr>
            <a:t>uppvisa</a:t>
          </a:r>
          <a:r>
            <a:rPr lang="en-US" sz="1800" kern="1200" dirty="0">
              <a:latin typeface="Calibri Light" panose="020F0302020204030204"/>
            </a:rPr>
            <a:t> </a:t>
          </a:r>
          <a:r>
            <a:rPr lang="en-US" sz="1800" kern="1200" dirty="0" err="1">
              <a:latin typeface="Calibri Light" panose="020F0302020204030204"/>
            </a:rPr>
            <a:t>något</a:t>
          </a:r>
          <a:r>
            <a:rPr lang="en-US" sz="1800" kern="1200" dirty="0">
              <a:latin typeface="Calibri Light" panose="020F0302020204030204"/>
            </a:rPr>
            <a:t> </a:t>
          </a:r>
          <a:r>
            <a:rPr lang="en-US" sz="1800" kern="1200" dirty="0" err="1">
              <a:latin typeface="Calibri Light" panose="020F0302020204030204"/>
            </a:rPr>
            <a:t>intyg</a:t>
          </a:r>
          <a:r>
            <a:rPr lang="en-US" sz="1800" kern="1200" dirty="0">
              <a:latin typeface="Calibri Light" panose="020F0302020204030204"/>
            </a:rPr>
            <a:t> </a:t>
          </a:r>
          <a:r>
            <a:rPr lang="en-US" sz="1800" kern="1200" dirty="0" err="1">
              <a:latin typeface="Calibri Light" panose="020F0302020204030204"/>
            </a:rPr>
            <a:t>på</a:t>
          </a:r>
          <a:r>
            <a:rPr lang="en-US" sz="1800" kern="1200" dirty="0">
              <a:latin typeface="Calibri Light" panose="020F0302020204030204"/>
            </a:rPr>
            <a:t> </a:t>
          </a:r>
          <a:r>
            <a:rPr lang="en-US" sz="1800" kern="1200" dirty="0" err="1">
              <a:latin typeface="Calibri Light" panose="020F0302020204030204"/>
            </a:rPr>
            <a:t>läsnedsättning</a:t>
          </a:r>
          <a:r>
            <a:rPr lang="en-US" sz="1800" kern="1200" dirty="0">
              <a:latin typeface="Calibri Light" panose="020F0302020204030204"/>
            </a:rPr>
            <a:t>.</a:t>
          </a:r>
        </a:p>
      </dsp:txBody>
      <dsp:txXfrm>
        <a:off x="48319" y="3883969"/>
        <a:ext cx="6803874" cy="893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442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2720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6728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2360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7650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6609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107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8965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45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3719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64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0A13A-DB3F-4AD5-B6AF-BDA0278A0A39}" type="datetimeFigureOut">
              <a:rPr lang="sv-SE" smtClean="0"/>
              <a:t>2021-05-10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2F05B-BAF9-488D-83DE-20A7CCFAC19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0728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legimus.se/bar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WAy4IcvpHI?feature=oembed" TargetMode="Externa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2B577FF9-3543-4875-815D-3D87BD8A2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874815" y="798703"/>
            <a:ext cx="5221185" cy="30720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z="5100" b="1" dirty="0">
                <a:cs typeface="Calibri Light"/>
              </a:rPr>
              <a:t>Talböcker för elever med läsnedsättning</a:t>
            </a:r>
            <a:endParaRPr lang="sv-SE" sz="5100" b="1" dirty="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5569EEC-E12F-4856-B407-02B2813A4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04059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F860788-3A6A-45A3-B3F1-06F15966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67336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Bildobjekt 5">
            <a:extLst>
              <a:ext uri="{FF2B5EF4-FFF2-40B4-BE49-F238E27FC236}">
                <a16:creationId xmlns:a16="http://schemas.microsoft.com/office/drawing/2014/main" id="{BFE10D4C-74EA-4163-98BC-684D63C54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243" y="1512083"/>
            <a:ext cx="4939504" cy="3450886"/>
          </a:xfrm>
          <a:custGeom>
            <a:avLst/>
            <a:gdLst/>
            <a:ahLst/>
            <a:cxnLst/>
            <a:rect l="l" t="t" r="r" b="b"/>
            <a:pathLst>
              <a:path w="4579832" h="5347063">
                <a:moveTo>
                  <a:pt x="106985" y="0"/>
                </a:moveTo>
                <a:lnTo>
                  <a:pt x="4472847" y="0"/>
                </a:lnTo>
                <a:cubicBezTo>
                  <a:pt x="4531933" y="0"/>
                  <a:pt x="4579832" y="47899"/>
                  <a:pt x="4579832" y="106985"/>
                </a:cubicBezTo>
                <a:lnTo>
                  <a:pt x="4579832" y="5240078"/>
                </a:lnTo>
                <a:cubicBezTo>
                  <a:pt x="4579832" y="5299164"/>
                  <a:pt x="4531933" y="5347063"/>
                  <a:pt x="4472847" y="5347063"/>
                </a:cubicBezTo>
                <a:lnTo>
                  <a:pt x="106985" y="5347063"/>
                </a:lnTo>
                <a:cubicBezTo>
                  <a:pt x="47899" y="5347063"/>
                  <a:pt x="0" y="5299164"/>
                  <a:pt x="0" y="5240078"/>
                </a:cubicBezTo>
                <a:lnTo>
                  <a:pt x="0" y="106985"/>
                </a:lnTo>
                <a:cubicBezTo>
                  <a:pt x="0" y="47899"/>
                  <a:pt x="47899" y="0"/>
                  <a:pt x="106985" y="0"/>
                </a:cubicBezTo>
                <a:close/>
              </a:path>
            </a:pathLst>
          </a:custGeom>
        </p:spPr>
      </p:pic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DF1E3393-B852-4883-B778-ED35251129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032259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39853D09-4205-4CC7-83EB-288E886AC9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440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D040B79-3E73-4A31-840D-D6B9C9FDFC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47511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56C6AE5-3F8B-42AC-9EA4-1B686A11E9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3820" y="5835650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95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433A639-BEF6-46B6-8BC6-C1D03C23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sv-SE" sz="4200">
                <a:cs typeface="Calibri Light"/>
              </a:rPr>
              <a:t>Skolbiblioteket och tillgängliga medier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E1DF283B-72CF-488C-AA5D-FD7AB5749D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9578372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0321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44D673-8DC4-4887-813F-E2CCE88BF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  <a:cs typeface="Calibri Light"/>
              </a:rPr>
              <a:t>Vem får låna en talbok? 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6BD55C-2386-40B6-B21C-3E5E15874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 sz="2000" dirty="0">
                <a:cs typeface="Calibri"/>
              </a:rPr>
              <a:t>Personer med en läsnedsättning</a:t>
            </a:r>
          </a:p>
          <a:p>
            <a:r>
              <a:rPr lang="sv-SE" sz="2000" dirty="0">
                <a:cs typeface="Calibri"/>
              </a:rPr>
              <a:t>Läs- och skrivsvårigheter/dyslexi</a:t>
            </a:r>
          </a:p>
          <a:p>
            <a:r>
              <a:rPr lang="sv-SE" sz="2000" dirty="0">
                <a:cs typeface="Calibri"/>
              </a:rPr>
              <a:t>Synnedsättning</a:t>
            </a:r>
          </a:p>
          <a:p>
            <a:r>
              <a:rPr lang="sv-SE" sz="2000" dirty="0">
                <a:cs typeface="Calibri"/>
              </a:rPr>
              <a:t>Rörelsehinder</a:t>
            </a:r>
          </a:p>
          <a:p>
            <a:r>
              <a:rPr lang="sv-SE" sz="2000" dirty="0">
                <a:cs typeface="Calibri"/>
              </a:rPr>
              <a:t>Utvecklingsstörning/intellektuell funktionsnedsättning</a:t>
            </a:r>
          </a:p>
          <a:p>
            <a:r>
              <a:rPr lang="sv-SE" sz="2000" dirty="0">
                <a:cs typeface="Calibri"/>
              </a:rPr>
              <a:t>Tillfällig läsnedsättning på grund av sjukdom eller skada</a:t>
            </a:r>
          </a:p>
          <a:p>
            <a:r>
              <a:rPr lang="sv-SE" sz="2000" dirty="0">
                <a:cs typeface="Calibri"/>
              </a:rPr>
              <a:t>Kognitiva funktionsnedsättningar som tex autism eller ADHD</a:t>
            </a:r>
          </a:p>
          <a:p>
            <a:r>
              <a:rPr lang="sv-SE" sz="2000" dirty="0">
                <a:ea typeface="+mn-lt"/>
                <a:cs typeface="+mn-lt"/>
              </a:rPr>
              <a:t>Behövs ingen diagnos eller intyg</a:t>
            </a:r>
          </a:p>
          <a:p>
            <a:r>
              <a:rPr lang="sv-SE" sz="2000" dirty="0">
                <a:cs typeface="Calibri"/>
              </a:rPr>
              <a:t>Att ha svenska som sitt andraspråk är inte en läsnedsättning</a:t>
            </a:r>
          </a:p>
          <a:p>
            <a:endParaRPr lang="sv-SE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2609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A43D8659-4D7B-4C26-9F9F-734EEF527DDC}"/>
              </a:ext>
            </a:extLst>
          </p:cNvPr>
          <p:cNvSpPr txBox="1"/>
          <p:nvPr/>
        </p:nvSpPr>
        <p:spPr>
          <a:xfrm>
            <a:off x="4776788" y="1292879"/>
            <a:ext cx="6780213" cy="29568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spcAft>
                <a:spcPts val="600"/>
              </a:spcAft>
            </a:pPr>
            <a:r>
              <a:rPr lang="sv-SE" sz="2000" b="1" dirty="0">
                <a:cs typeface="Calibri"/>
              </a:rPr>
              <a:t>Talbok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sv-SE" sz="2000" dirty="0">
                <a:ea typeface="+mn-lt"/>
                <a:cs typeface="+mn-lt"/>
              </a:rPr>
              <a:t>Begränsad målgrupp</a:t>
            </a: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sv-SE" sz="2000" dirty="0">
                <a:ea typeface="+mn-lt"/>
                <a:cs typeface="+mn-lt"/>
              </a:rPr>
              <a:t>Produceras</a:t>
            </a:r>
            <a:r>
              <a:rPr lang="sv-SE" sz="2000" dirty="0">
                <a:cs typeface="Calibri"/>
              </a:rPr>
              <a:t> med offentliga medier i enlighet med Upphovsrättslagen paragraf 17.</a:t>
            </a:r>
            <a:endParaRPr lang="sv-SE" dirty="0">
              <a:cs typeface="Calibri"/>
            </a:endParaRPr>
          </a:p>
          <a:p>
            <a:pPr marL="285750" indent="-285750">
              <a:spcAft>
                <a:spcPts val="600"/>
              </a:spcAft>
              <a:buFont typeface="Arial"/>
              <a:buChar char="•"/>
            </a:pPr>
            <a:r>
              <a:rPr lang="sv-SE" sz="2000" dirty="0">
                <a:cs typeface="Calibri"/>
              </a:rPr>
              <a:t>Lagen går ut på att man behöver inte upphovsrättsinnehavarens tillstånd för att</a:t>
            </a:r>
            <a:br>
              <a:rPr lang="sv-SE" sz="2000" dirty="0">
                <a:cs typeface="Calibri"/>
              </a:rPr>
            </a:br>
            <a:r>
              <a:rPr lang="sv-SE" sz="2000" dirty="0">
                <a:cs typeface="Calibri"/>
              </a:rPr>
              <a:t>producera den utgivna talboken. </a:t>
            </a:r>
            <a:endParaRPr lang="sv-SE">
              <a:cs typeface="Calibri" panose="020F0502020204030204"/>
            </a:endParaRPr>
          </a:p>
          <a:p>
            <a:pPr>
              <a:spcAft>
                <a:spcPts val="600"/>
              </a:spcAft>
            </a:pPr>
            <a:endParaRPr lang="sv-SE" sz="2000" dirty="0">
              <a:cs typeface="Calibri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2E925FF-FD93-4F31-BF96-607685D2DF2C}"/>
              </a:ext>
            </a:extLst>
          </p:cNvPr>
          <p:cNvSpPr txBox="1"/>
          <p:nvPr/>
        </p:nvSpPr>
        <p:spPr>
          <a:xfrm>
            <a:off x="4776788" y="4250765"/>
            <a:ext cx="6780213" cy="11303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sv-SE" sz="2000" b="1"/>
              <a:t>Ljudbok</a:t>
            </a:r>
            <a:endParaRPr lang="sv-SE" sz="2000" b="1">
              <a:cs typeface="Calibri"/>
            </a:endParaRP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sv-SE" sz="2000">
                <a:cs typeface="Calibri"/>
              </a:rPr>
              <a:t>Kan lånas eller köpas av alla</a:t>
            </a:r>
          </a:p>
          <a:p>
            <a:pPr marL="285750" indent="-28575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sv-SE" sz="2000">
                <a:cs typeface="Calibri"/>
              </a:rPr>
              <a:t>En kommersiell produkt</a:t>
            </a:r>
            <a:endParaRPr lang="sv-SE" sz="200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C7FC9FC-44AB-4E3A-9C83-D4FCE3380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Talbok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och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ljudbok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 - 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juridisk</a:t>
            </a: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skillnad</a:t>
            </a:r>
            <a:endParaRPr lang="en-US" sz="3600" kern="1200" dirty="0" err="1">
              <a:solidFill>
                <a:srgbClr val="FFFFFF"/>
              </a:solidFill>
              <a:latin typeface="+mj-l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55174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F240D5B-BAF2-40CF-8B45-772F9876A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  <a:cs typeface="Calibri Light"/>
              </a:rPr>
              <a:t>Hur gör man? </a:t>
            </a:r>
            <a:endParaRPr lang="sv-SE">
              <a:solidFill>
                <a:srgbClr val="FFFFFF"/>
              </a:solidFill>
            </a:endParaRPr>
          </a:p>
        </p:txBody>
      </p:sp>
      <p:sp>
        <p:nvSpPr>
          <p:cNvPr id="17" name="Arc 2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3E93802-A62F-4305-9B0F-724F2791A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z="1800" dirty="0">
                <a:cs typeface="Calibri"/>
              </a:rPr>
              <a:t>Barn under 18 år behöver ha tillstånd från vårdnadshavaren för att få låna talböcker. </a:t>
            </a:r>
          </a:p>
          <a:p>
            <a:r>
              <a:rPr lang="sv-SE" sz="1800" dirty="0">
                <a:cs typeface="Calibri"/>
              </a:rPr>
              <a:t>Vårdnadshavaren ska skriva på ett avtal innan skolbiblioteket kan registrera eleven och </a:t>
            </a:r>
            <a:r>
              <a:rPr lang="sv-SE" sz="1800" dirty="0">
                <a:ea typeface="+mn-lt"/>
                <a:cs typeface="+mn-lt"/>
              </a:rPr>
              <a:t>godkänna MTM:s hantering av personuppgifter. </a:t>
            </a:r>
          </a:p>
          <a:p>
            <a:r>
              <a:rPr lang="sv-SE" sz="1800" dirty="0">
                <a:cs typeface="Calibri"/>
              </a:rPr>
              <a:t>Avtalet ligger i Teamskanalen för skolbiblioteket eller går att få via mail från skolbibliotekarierna. </a:t>
            </a:r>
          </a:p>
          <a:p>
            <a:r>
              <a:rPr lang="sv-SE" sz="1800" dirty="0">
                <a:cs typeface="Calibri"/>
              </a:rPr>
              <a:t>Läraren förmedlar avtalet till föräldern och skickar sedan påskrivet avtal till skolbibliotekarien. </a:t>
            </a:r>
          </a:p>
          <a:p>
            <a:r>
              <a:rPr lang="sv-SE" sz="1800" dirty="0">
                <a:cs typeface="Calibri"/>
              </a:rPr>
              <a:t>Skolbibliotekarien registrerar eleven i </a:t>
            </a:r>
            <a:r>
              <a:rPr lang="sv-SE" sz="1800" dirty="0" err="1">
                <a:cs typeface="Calibri"/>
              </a:rPr>
              <a:t>Legimus</a:t>
            </a:r>
            <a:r>
              <a:rPr lang="sv-SE" sz="1800" dirty="0">
                <a:cs typeface="Calibri"/>
              </a:rPr>
              <a:t> och inloggningsuppgifter skickas till elevens e-post. </a:t>
            </a:r>
          </a:p>
          <a:p>
            <a:r>
              <a:rPr lang="sv-SE" sz="1800" dirty="0">
                <a:cs typeface="Calibri"/>
              </a:rPr>
              <a:t>Det finns ett demokonto för lärare, specialpedagoger och andra yrkesgrupper inom skolan som vill testa för att kunna hjälpa eleven.</a:t>
            </a:r>
            <a:r>
              <a:rPr lang="sv-SE" sz="1400" dirty="0">
                <a:cs typeface="Calibri"/>
              </a:rPr>
              <a:t> </a:t>
            </a:r>
            <a:r>
              <a:rPr lang="sv-SE" sz="1400" dirty="0">
                <a:ea typeface="+mn-lt"/>
                <a:cs typeface="+mn-lt"/>
              </a:rPr>
              <a:t>https://www.legimus.se/bibliotek/demokonto</a:t>
            </a:r>
          </a:p>
          <a:p>
            <a:endParaRPr lang="sv-SE" sz="1800">
              <a:cs typeface="Calibri"/>
            </a:endParaRPr>
          </a:p>
          <a:p>
            <a:endParaRPr lang="sv-SE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91757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219E396-DA9F-4E7C-9320-BE84780AE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490628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kern="1200" dirty="0">
                <a:latin typeface="+mj-lt"/>
                <a:ea typeface="+mj-ea"/>
                <a:cs typeface="+mj-cs"/>
                <a:hlinkClick r:id="rId2"/>
              </a:rPr>
              <a:t>Legimus</a:t>
            </a:r>
            <a:br>
              <a:rPr lang="en-US" dirty="0"/>
            </a:br>
            <a:r>
              <a:rPr lang="en-US" sz="2000" kern="1200" dirty="0">
                <a:latin typeface="+mj-lt"/>
                <a:ea typeface="+mj-ea"/>
                <a:cs typeface="+mj-cs"/>
              </a:rPr>
              <a:t> = MTM:s </a:t>
            </a:r>
            <a:r>
              <a:rPr lang="en-US" sz="2000" kern="1200" dirty="0" err="1">
                <a:latin typeface="+mj-lt"/>
                <a:ea typeface="+mj-ea"/>
                <a:cs typeface="+mj-cs"/>
              </a:rPr>
              <a:t>digitala</a:t>
            </a:r>
            <a:r>
              <a:rPr lang="en-US" sz="2000" kern="1200" dirty="0">
                <a:latin typeface="+mj-lt"/>
                <a:ea typeface="+mj-ea"/>
                <a:cs typeface="+mj-cs"/>
              </a:rPr>
              <a:t> </a:t>
            </a:r>
            <a:r>
              <a:rPr lang="en-US" sz="2000" kern="1200" dirty="0" err="1">
                <a:latin typeface="+mj-lt"/>
                <a:ea typeface="+mj-ea"/>
                <a:cs typeface="+mj-cs"/>
              </a:rPr>
              <a:t>bibliotek</a:t>
            </a:r>
            <a:endParaRPr lang="en-US" sz="2000" kern="1200" dirty="0" err="1">
              <a:latin typeface="+mj-lt"/>
              <a:cs typeface="Calibri Light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83484078-D673-43F8-A2E6-F0E7E86F99C1}"/>
              </a:ext>
            </a:extLst>
          </p:cNvPr>
          <p:cNvSpPr txBox="1"/>
          <p:nvPr/>
        </p:nvSpPr>
        <p:spPr>
          <a:xfrm>
            <a:off x="805543" y="2871982"/>
            <a:ext cx="5006336" cy="318168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/>
              <a:t>Innehåller</a:t>
            </a:r>
            <a:r>
              <a:rPr lang="en-US" dirty="0"/>
              <a:t>: </a:t>
            </a:r>
            <a:endParaRPr lang="en-US" dirty="0">
              <a:cs typeface="Calibri" panose="020F0502020204030204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Populära</a:t>
            </a:r>
            <a:r>
              <a:rPr lang="en-US" dirty="0"/>
              <a:t> </a:t>
            </a:r>
            <a:r>
              <a:rPr lang="en-US" dirty="0" err="1"/>
              <a:t>bästsäljare</a:t>
            </a:r>
            <a:endParaRPr lang="en-US" dirty="0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Faktaböcker</a:t>
            </a:r>
            <a:endParaRPr lang="en-US" dirty="0" err="1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Lättlästa</a:t>
            </a:r>
            <a:r>
              <a:rPr lang="en-US" dirty="0"/>
              <a:t> </a:t>
            </a:r>
            <a:r>
              <a:rPr lang="en-US" dirty="0" err="1"/>
              <a:t>böcker</a:t>
            </a:r>
            <a:endParaRPr lang="en-US" dirty="0" err="1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Böcker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olika</a:t>
            </a:r>
            <a:r>
              <a:rPr lang="en-US" dirty="0"/>
              <a:t> </a:t>
            </a:r>
            <a:r>
              <a:rPr lang="en-US" dirty="0" err="1"/>
              <a:t>språk</a:t>
            </a:r>
            <a:endParaRPr lang="en-US" dirty="0" err="1"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Inte </a:t>
            </a:r>
            <a:r>
              <a:rPr lang="en-US" dirty="0" err="1"/>
              <a:t>läromedel</a:t>
            </a:r>
            <a:r>
              <a:rPr lang="en-US" dirty="0"/>
              <a:t> - de </a:t>
            </a:r>
            <a:r>
              <a:rPr lang="en-US" dirty="0" err="1"/>
              <a:t>finns</a:t>
            </a:r>
            <a:r>
              <a:rPr lang="en-US" dirty="0"/>
              <a:t> hos </a:t>
            </a:r>
            <a:r>
              <a:rPr lang="en-US" dirty="0" err="1"/>
              <a:t>Inläsningstjänst</a:t>
            </a:r>
            <a:br>
              <a:rPr lang="en-US" dirty="0"/>
            </a:br>
            <a:r>
              <a:rPr lang="en-US" dirty="0"/>
              <a:t> </a:t>
            </a:r>
            <a:endParaRPr lang="en-US" dirty="0">
              <a:cs typeface="Calibri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19218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846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Bildobjekt 4" descr="En bild som visar text, elektronik, skärmbild&#10;&#10;Automatiskt genererad beskrivning">
            <a:extLst>
              <a:ext uri="{FF2B5EF4-FFF2-40B4-BE49-F238E27FC236}">
                <a16:creationId xmlns:a16="http://schemas.microsoft.com/office/drawing/2014/main" id="{AAAD1FE7-E3C4-4D15-B415-BBBEE49FC3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3145" r="-3" b="2000"/>
          <a:stretch/>
        </p:blipFill>
        <p:spPr>
          <a:xfrm>
            <a:off x="8583586" y="286808"/>
            <a:ext cx="2540053" cy="481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766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683178-8400-4C6A-B3AE-BBD6C7783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9" y="1396289"/>
            <a:ext cx="4399093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Börja läsa! 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EFBFEA1-5B3E-4D74-84FE-F8E26A9A79EB}"/>
              </a:ext>
            </a:extLst>
          </p:cNvPr>
          <p:cNvSpPr txBox="1"/>
          <p:nvPr/>
        </p:nvSpPr>
        <p:spPr>
          <a:xfrm>
            <a:off x="805544" y="2871982"/>
            <a:ext cx="4399094" cy="318168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Ladda ner appen Legimus.​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Logga in.​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Välj bok.​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Lyssna! </a:t>
            </a:r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C62225A2-D3F0-45D1-9C47-B10375316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711927" y="-1"/>
            <a:ext cx="6480073" cy="6858002"/>
          </a:xfrm>
          <a:custGeom>
            <a:avLst/>
            <a:gdLst>
              <a:gd name="connsiteX0" fmla="*/ 6130244 w 6480073"/>
              <a:gd name="connsiteY0" fmla="*/ 0 h 6858002"/>
              <a:gd name="connsiteX1" fmla="*/ 6212951 w 6480073"/>
              <a:gd name="connsiteY1" fmla="*/ 314584 h 6858002"/>
              <a:gd name="connsiteX2" fmla="*/ 5540779 w 6480073"/>
              <a:gd name="connsiteY2" fmla="*/ 6756649 h 6858002"/>
              <a:gd name="connsiteX3" fmla="*/ 5489971 w 6480073"/>
              <a:gd name="connsiteY3" fmla="*/ 6858002 h 6858002"/>
              <a:gd name="connsiteX4" fmla="*/ 0 w 6480073"/>
              <a:gd name="connsiteY4" fmla="*/ 6858002 h 6858002"/>
              <a:gd name="connsiteX5" fmla="*/ 0 w 6480073"/>
              <a:gd name="connsiteY5" fmla="*/ 0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80073" h="6858002">
                <a:moveTo>
                  <a:pt x="6130244" y="0"/>
                </a:moveTo>
                <a:lnTo>
                  <a:pt x="6212951" y="314584"/>
                </a:lnTo>
                <a:cubicBezTo>
                  <a:pt x="6745828" y="2551616"/>
                  <a:pt x="6460994" y="4808873"/>
                  <a:pt x="5540779" y="6756649"/>
                </a:cubicBezTo>
                <a:lnTo>
                  <a:pt x="5489971" y="6858002"/>
                </a:lnTo>
                <a:lnTo>
                  <a:pt x="0" y="685800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11">
            <a:extLst>
              <a:ext uri="{FF2B5EF4-FFF2-40B4-BE49-F238E27FC236}">
                <a16:creationId xmlns:a16="http://schemas.microsoft.com/office/drawing/2014/main" id="{1B9FBFA8-6AF4-4091-9C8B-DEC6D8933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942784" y="0"/>
            <a:ext cx="6249216" cy="6858001"/>
          </a:xfrm>
          <a:custGeom>
            <a:avLst/>
            <a:gdLst>
              <a:gd name="connsiteX0" fmla="*/ 0 w 6249216"/>
              <a:gd name="connsiteY0" fmla="*/ 0 h 6858001"/>
              <a:gd name="connsiteX1" fmla="*/ 5893742 w 6249216"/>
              <a:gd name="connsiteY1" fmla="*/ 1 h 6858001"/>
              <a:gd name="connsiteX2" fmla="*/ 5993697 w 6249216"/>
              <a:gd name="connsiteY2" fmla="*/ 380651 h 6858001"/>
              <a:gd name="connsiteX3" fmla="*/ 5308924 w 6249216"/>
              <a:gd name="connsiteY3" fmla="*/ 6647018 h 6858001"/>
              <a:gd name="connsiteX4" fmla="*/ 5200672 w 6249216"/>
              <a:gd name="connsiteY4" fmla="*/ 6858001 h 6858001"/>
              <a:gd name="connsiteX5" fmla="*/ 1 w 6249216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49216" h="6858001">
                <a:moveTo>
                  <a:pt x="0" y="0"/>
                </a:moveTo>
                <a:lnTo>
                  <a:pt x="5893742" y="1"/>
                </a:lnTo>
                <a:lnTo>
                  <a:pt x="5993697" y="380651"/>
                </a:lnTo>
                <a:cubicBezTo>
                  <a:pt x="6511353" y="2559611"/>
                  <a:pt x="6222352" y="4758249"/>
                  <a:pt x="5308924" y="6647018"/>
                </a:cubicBezTo>
                <a:lnTo>
                  <a:pt x="5200672" y="6858001"/>
                </a:lnTo>
                <a:lnTo>
                  <a:pt x="1" y="685800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Bildobjekt 4">
            <a:hlinkClick r:id="" action="ppaction://media"/>
            <a:extLst>
              <a:ext uri="{FF2B5EF4-FFF2-40B4-BE49-F238E27FC236}">
                <a16:creationId xmlns:a16="http://schemas.microsoft.com/office/drawing/2014/main" id="{75CCA21D-F3C5-4A13-9CD3-7CF283BC631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7680955" y="1849787"/>
            <a:ext cx="3654902" cy="2741177"/>
          </a:xfrm>
          <a:prstGeom prst="rect">
            <a:avLst/>
          </a:prstGeom>
        </p:spPr>
      </p:pic>
      <p:pic>
        <p:nvPicPr>
          <p:cNvPr id="5" name="Bildobjekt 5">
            <a:extLst>
              <a:ext uri="{FF2B5EF4-FFF2-40B4-BE49-F238E27FC236}">
                <a16:creationId xmlns:a16="http://schemas.microsoft.com/office/drawing/2014/main" id="{CDB623FD-010D-4A42-9403-3EC1CEF39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843" y="4546109"/>
            <a:ext cx="4622052" cy="1883058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E651832A-6326-4D96-852B-BEA2C8A9B5E3}"/>
              </a:ext>
            </a:extLst>
          </p:cNvPr>
          <p:cNvSpPr txBox="1"/>
          <p:nvPr/>
        </p:nvSpPr>
        <p:spPr>
          <a:xfrm>
            <a:off x="7758968" y="4593737"/>
            <a:ext cx="392527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Film om funktioner i </a:t>
            </a:r>
            <a:r>
              <a:rPr lang="sv-SE" dirty="0" err="1">
                <a:solidFill>
                  <a:schemeClr val="bg1"/>
                </a:solidFill>
              </a:rPr>
              <a:t>appen</a:t>
            </a:r>
            <a:r>
              <a:rPr lang="sv-SE" dirty="0">
                <a:solidFill>
                  <a:schemeClr val="bg1"/>
                </a:solidFill>
              </a:rPr>
              <a:t> </a:t>
            </a:r>
            <a:r>
              <a:rPr lang="sv-SE" dirty="0" err="1">
                <a:solidFill>
                  <a:schemeClr val="bg1"/>
                </a:solidFill>
              </a:rPr>
              <a:t>Legimus</a:t>
            </a:r>
            <a:endParaRPr lang="sv-SE" dirty="0" err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425565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11A6C77-6109-4F77-975B-C375615A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343D17-9934-455E-B326-2F39206BA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28" name="Freeform 44">
              <a:extLst>
                <a:ext uri="{FF2B5EF4-FFF2-40B4-BE49-F238E27FC236}">
                  <a16:creationId xmlns:a16="http://schemas.microsoft.com/office/drawing/2014/main" id="{A8AA2B63-BFCD-40D0-B2D0-CB714D70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5">
              <a:extLst>
                <a:ext uri="{FF2B5EF4-FFF2-40B4-BE49-F238E27FC236}">
                  <a16:creationId xmlns:a16="http://schemas.microsoft.com/office/drawing/2014/main" id="{80834EBB-06EA-4C69-AF7A-D5A4E69D8A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6">
              <a:extLst>
                <a:ext uri="{FF2B5EF4-FFF2-40B4-BE49-F238E27FC236}">
                  <a16:creationId xmlns:a16="http://schemas.microsoft.com/office/drawing/2014/main" id="{2D314EC1-63E0-43B5-9CD5-F25593B2CA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7">
              <a:extLst>
                <a:ext uri="{FF2B5EF4-FFF2-40B4-BE49-F238E27FC236}">
                  <a16:creationId xmlns:a16="http://schemas.microsoft.com/office/drawing/2014/main" id="{9577EB7D-16A7-4E05-9105-431E729665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C1741C3-592F-47B5-93A0-66FC0BB97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5BCEF826-6BCE-4961-A1E6-7B5C7DF2D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  <a:cs typeface="Calibri Light"/>
              </a:rPr>
              <a:t>Har du elever med läsnedsättning som </a:t>
            </a:r>
            <a:r>
              <a:rPr lang="sv-SE" sz="4000" dirty="0">
                <a:solidFill>
                  <a:srgbClr val="FFFFFF"/>
                </a:solidFill>
                <a:cs typeface="Calibri Light"/>
              </a:rPr>
              <a:t>behöver läsa talböcker?</a:t>
            </a:r>
            <a:endParaRPr lang="sv-SE" sz="4000" dirty="0">
              <a:solidFill>
                <a:srgbClr val="FFFFFF"/>
              </a:solidFill>
            </a:endParaRPr>
          </a:p>
        </p:txBody>
      </p:sp>
      <p:pic>
        <p:nvPicPr>
          <p:cNvPr id="6" name="Bildobjekt 6" descr="En bild som visar text, person, står&#10;&#10;Automatiskt genererad beskrivning">
            <a:extLst>
              <a:ext uri="{FF2B5EF4-FFF2-40B4-BE49-F238E27FC236}">
                <a16:creationId xmlns:a16="http://schemas.microsoft.com/office/drawing/2014/main" id="{607B617E-DF19-4D07-945E-A714CF3769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23"/>
          <a:stretch/>
        </p:blipFill>
        <p:spPr>
          <a:xfrm>
            <a:off x="2537086" y="2777657"/>
            <a:ext cx="1753482" cy="1945991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951201-4284-4724-8D9D-E8E34AA93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5569" y="2494450"/>
            <a:ext cx="5471529" cy="35631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sz="2400" b="1" dirty="0">
                <a:cs typeface="Calibri"/>
              </a:rPr>
              <a:t>Kontakta oss så hjälper vi till! </a:t>
            </a:r>
          </a:p>
          <a:p>
            <a:pPr marL="0" indent="0">
              <a:buNone/>
            </a:pPr>
            <a:br>
              <a:rPr lang="sv-SE" sz="2400" dirty="0">
                <a:cs typeface="Calibri"/>
              </a:rPr>
            </a:br>
            <a:r>
              <a:rPr lang="sv-SE" sz="2400" dirty="0">
                <a:cs typeface="Calibri"/>
              </a:rPr>
              <a:t>Samordnande</a:t>
            </a:r>
            <a:r>
              <a:rPr lang="sv-SE" sz="2400" dirty="0">
                <a:ea typeface="+mn-lt"/>
                <a:cs typeface="+mn-lt"/>
              </a:rPr>
              <a:t> skolbibliotekarier      </a:t>
            </a:r>
            <a:endParaRPr lang="sv-SE" sz="2400"/>
          </a:p>
          <a:p>
            <a:pPr marL="0" indent="0">
              <a:buNone/>
            </a:pPr>
            <a:r>
              <a:rPr lang="sv-SE" sz="2400" dirty="0">
                <a:cs typeface="Calibri"/>
              </a:rPr>
              <a:t>Anette Helgesson 0278-256 47</a:t>
            </a:r>
            <a:r>
              <a:rPr lang="sv-SE" sz="2400" dirty="0">
                <a:ea typeface="+mn-lt"/>
                <a:cs typeface="+mn-lt"/>
              </a:rPr>
              <a:t>  </a:t>
            </a:r>
            <a:endParaRPr lang="sv-SE" sz="2400" dirty="0">
              <a:cs typeface="Calibri"/>
            </a:endParaRPr>
          </a:p>
          <a:p>
            <a:pPr marL="0" indent="0">
              <a:buNone/>
            </a:pPr>
            <a:r>
              <a:rPr lang="sv-SE" sz="2400" dirty="0">
                <a:cs typeface="Calibri"/>
              </a:rPr>
              <a:t>Josefine Tysklind 0278-255 83</a:t>
            </a:r>
            <a:endParaRPr lang="sv-SE" sz="2400" u="sng" dirty="0">
              <a:ea typeface="+mn-lt"/>
              <a:cs typeface="+mn-lt"/>
            </a:endParaRPr>
          </a:p>
          <a:p>
            <a:pPr marL="0" indent="0">
              <a:buNone/>
            </a:pPr>
            <a:endParaRPr lang="sv-SE" sz="2400" dirty="0">
              <a:cs typeface="Calibri"/>
            </a:endParaRPr>
          </a:p>
          <a:p>
            <a:pPr marL="0" indent="0">
              <a:buNone/>
            </a:pPr>
            <a:endParaRPr lang="sv-SE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4105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A98CD3F0FD27409222362E2F1077E1" ma:contentTypeVersion="12" ma:contentTypeDescription="Skapa ett nytt dokument." ma:contentTypeScope="" ma:versionID="3dfcc0086eeda9644c0beb1946084e7e">
  <xsd:schema xmlns:xsd="http://www.w3.org/2001/XMLSchema" xmlns:xs="http://www.w3.org/2001/XMLSchema" xmlns:p="http://schemas.microsoft.com/office/2006/metadata/properties" xmlns:ns2="04ebbc1f-3322-4fc4-8e92-20b88b7e40ca" xmlns:ns3="6bc7e931-e301-4f63-a04a-8ca106c73824" targetNamespace="http://schemas.microsoft.com/office/2006/metadata/properties" ma:root="true" ma:fieldsID="e989afeae36960820fe86f75b4a55405" ns2:_="" ns3:_="">
    <xsd:import namespace="04ebbc1f-3322-4fc4-8e92-20b88b7e40ca"/>
    <xsd:import namespace="6bc7e931-e301-4f63-a04a-8ca106c738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ebbc1f-3322-4fc4-8e92-20b88b7e40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c7e931-e301-4f63-a04a-8ca106c7382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E21E4B-C4A0-4EE2-8F40-D63F79B449BD}"/>
</file>

<file path=customXml/itemProps2.xml><?xml version="1.0" encoding="utf-8"?>
<ds:datastoreItem xmlns:ds="http://schemas.openxmlformats.org/officeDocument/2006/customXml" ds:itemID="{5BD958C3-A461-4D12-8533-A2C9A05225F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09DCB5D-C9D5-4997-8520-31C35472427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Bredbild</PresentationFormat>
  <Paragraphs>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9" baseType="lpstr">
      <vt:lpstr>Office-tema</vt:lpstr>
      <vt:lpstr>Talböcker för elever med läsnedsättning</vt:lpstr>
      <vt:lpstr>Skolbiblioteket och tillgängliga medier</vt:lpstr>
      <vt:lpstr>Vem får låna en talbok? </vt:lpstr>
      <vt:lpstr>Talbok och ljudbok   -  En juridisk skillnad</vt:lpstr>
      <vt:lpstr>Hur gör man? </vt:lpstr>
      <vt:lpstr>Legimus  = MTM:s digitala bibliotek</vt:lpstr>
      <vt:lpstr>Börja läsa! </vt:lpstr>
      <vt:lpstr>Har du elever med läsnedsättning som behöver läsa talböcker?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/>
  <cp:lastModifiedBy/>
  <cp:revision>74</cp:revision>
  <dcterms:created xsi:type="dcterms:W3CDTF">2021-04-28T11:41:55Z</dcterms:created>
  <dcterms:modified xsi:type="dcterms:W3CDTF">2021-05-10T09:10:31Z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0x0101004FA98CD3F0FD27409222362E2F1077E1</vt:lpwstr>
  </property>
</Properties>
</file>